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308" r:id="rId4"/>
    <p:sldId id="285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7" r:id="rId13"/>
    <p:sldId id="316" r:id="rId14"/>
  </p:sldIdLst>
  <p:sldSz cx="9144000" cy="5143500" type="screen16x9"/>
  <p:notesSz cx="6858000" cy="9144000"/>
  <p:embeddedFontLst>
    <p:embeddedFont>
      <p:font typeface="Proxima Nova" panose="020B0604020202020204" charset="0"/>
      <p:regular r:id="rId16"/>
      <p:bold r:id="rId17"/>
      <p:italic r:id="rId18"/>
      <p:boldItalic r:id="rId19"/>
    </p:embeddedFont>
    <p:embeddedFont>
      <p:font typeface="Proxima Nova Semibold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10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5390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683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881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551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3986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163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410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525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980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08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396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2800"/>
              <a:buFont typeface="Proxima Nova Semibold"/>
              <a:buNone/>
              <a:defRPr sz="2800">
                <a:solidFill>
                  <a:srgbClr val="0303B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800"/>
              <a:buFont typeface="Proxima Nova"/>
              <a:buChar char="●"/>
              <a:defRPr sz="1800"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○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■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●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○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■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●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○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■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1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B8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589500" y="3994750"/>
            <a:ext cx="5242800" cy="65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RFK HUMAN RIGHTS UK</a:t>
            </a:r>
            <a:endParaRPr sz="35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589500" y="4401425"/>
            <a:ext cx="3990300" cy="5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Speak Truth To Power</a:t>
            </a:r>
            <a:endParaRPr sz="200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13755"/>
          <a:stretch/>
        </p:blipFill>
        <p:spPr>
          <a:xfrm>
            <a:off x="278100" y="4165975"/>
            <a:ext cx="763873" cy="65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3"/>
          <p:cNvCxnSpPr/>
          <p:nvPr/>
        </p:nvCxnSpPr>
        <p:spPr>
          <a:xfrm>
            <a:off x="335550" y="3994738"/>
            <a:ext cx="8472900" cy="9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11700" y="1495675"/>
            <a:ext cx="8520600" cy="65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GB" sz="6000" dirty="0">
                <a:solidFill>
                  <a:schemeClr val="l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All Years – Human Rights</a:t>
            </a:r>
            <a:endParaRPr dirty="0">
              <a:solidFill>
                <a:schemeClr val="lt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2690750" y="2003550"/>
            <a:ext cx="3548400" cy="5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dirty="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dirty="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Session 5</a:t>
            </a:r>
            <a:endParaRPr dirty="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in a space suit holding a sign&#10;&#10;Description automatically generated">
            <a:extLst>
              <a:ext uri="{FF2B5EF4-FFF2-40B4-BE49-F238E27FC236}">
                <a16:creationId xmlns:a16="http://schemas.microsoft.com/office/drawing/2014/main" id="{C7E7494F-5B81-3212-83CC-5AE0C22A8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388" y="147584"/>
            <a:ext cx="3231431" cy="4848330"/>
          </a:xfrm>
          <a:prstGeom prst="rect">
            <a:avLst/>
          </a:prstGeom>
        </p:spPr>
      </p:pic>
      <p:pic>
        <p:nvPicPr>
          <p:cNvPr id="9" name="Picture 8" descr="A child holding a sign&#10;&#10;Description automatically generated">
            <a:extLst>
              <a:ext uri="{FF2B5EF4-FFF2-40B4-BE49-F238E27FC236}">
                <a16:creationId xmlns:a16="http://schemas.microsoft.com/office/drawing/2014/main" id="{78B1AC36-C493-3C78-C4CC-6836BF31D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048" y="147584"/>
            <a:ext cx="3231432" cy="484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3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piece of paper&#10;&#10;Description automatically generated">
            <a:extLst>
              <a:ext uri="{FF2B5EF4-FFF2-40B4-BE49-F238E27FC236}">
                <a16:creationId xmlns:a16="http://schemas.microsoft.com/office/drawing/2014/main" id="{6A310E42-6CB7-66D8-0DE5-C9E95FAD9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645" y="288757"/>
            <a:ext cx="2902913" cy="4355432"/>
          </a:xfrm>
          <a:prstGeom prst="rect">
            <a:avLst/>
          </a:prstGeom>
        </p:spPr>
      </p:pic>
      <p:pic>
        <p:nvPicPr>
          <p:cNvPr id="5" name="Picture 4" descr="A child with a sign on his back&#10;&#10;Description automatically generated">
            <a:extLst>
              <a:ext uri="{FF2B5EF4-FFF2-40B4-BE49-F238E27FC236}">
                <a16:creationId xmlns:a16="http://schemas.microsoft.com/office/drawing/2014/main" id="{9ADAF1EB-1053-8AE5-6A1F-F965BF446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273" y="288757"/>
            <a:ext cx="2902913" cy="435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67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14423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ACTIVITY 3:</a:t>
            </a:r>
            <a:endParaRPr sz="360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356246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b="1" dirty="0">
                <a:latin typeface="Proxima Nova"/>
                <a:ea typeface="Proxima Nova"/>
                <a:cs typeface="Proxima Nova"/>
                <a:sym typeface="Proxima Nova"/>
              </a:rPr>
              <a:t>BE: </a:t>
            </a:r>
            <a:r>
              <a:rPr lang="en-GB" dirty="0">
                <a:latin typeface="Proxima Nova"/>
                <a:ea typeface="Proxima Nova"/>
                <a:cs typeface="Proxima Nova"/>
                <a:sym typeface="Proxima Nova"/>
              </a:rPr>
              <a:t>Be an Activist.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/>
              <a:t>Take part in a protest walk through School or deliver a presentation to your class</a:t>
            </a: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lose-up of a couple of cardboard signs&#10;&#10;Description automatically generated">
            <a:extLst>
              <a:ext uri="{FF2B5EF4-FFF2-40B4-BE49-F238E27FC236}">
                <a16:creationId xmlns:a16="http://schemas.microsoft.com/office/drawing/2014/main" id="{1CF36698-CAD7-95C8-7400-55C175E5B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190" y="758798"/>
            <a:ext cx="5213444" cy="347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00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14423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ACTIVITY 3:</a:t>
            </a:r>
            <a:endParaRPr sz="360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356246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b="1" dirty="0"/>
              <a:t>BE</a:t>
            </a:r>
            <a:r>
              <a:rPr lang="en-GB" b="1" dirty="0"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br>
              <a:rPr lang="en-GB" b="1" dirty="0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GB" dirty="0"/>
              <a:t>E</a:t>
            </a:r>
            <a:r>
              <a:rPr lang="en-GB" dirty="0">
                <a:latin typeface="Proxima Nova"/>
                <a:ea typeface="Proxima Nova"/>
                <a:cs typeface="Proxima Nova"/>
                <a:sym typeface="Proxima Nova"/>
              </a:rPr>
              <a:t>valuate your learning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b="1" dirty="0">
                <a:latin typeface="Proxima Nova"/>
                <a:ea typeface="Proxima Nova"/>
                <a:cs typeface="Proxima Nova"/>
                <a:sym typeface="Proxima Nova"/>
              </a:rPr>
              <a:t>WWW</a:t>
            </a:r>
            <a:r>
              <a:rPr lang="en-GB" dirty="0">
                <a:latin typeface="Proxima Nova"/>
                <a:ea typeface="Proxima Nova"/>
                <a:cs typeface="Proxima Nova"/>
                <a:sym typeface="Proxima Nova"/>
              </a:rPr>
              <a:t> – What Went Well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b="1" dirty="0">
                <a:latin typeface="Proxima Nova"/>
                <a:ea typeface="Proxima Nova"/>
                <a:cs typeface="Proxima Nova"/>
                <a:sym typeface="Proxima Nova"/>
              </a:rPr>
              <a:t>EBI</a:t>
            </a:r>
            <a:r>
              <a:rPr lang="en-GB" dirty="0">
                <a:latin typeface="Proxima Nova"/>
                <a:ea typeface="Proxima Nova"/>
                <a:cs typeface="Proxima Nova"/>
                <a:sym typeface="Proxima Nova"/>
              </a:rPr>
              <a:t> – Even Better If</a:t>
            </a:r>
            <a:endParaRPr lang="en-GB" dirty="0"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hild holding a sign&#10;&#10;Description automatically generated">
            <a:extLst>
              <a:ext uri="{FF2B5EF4-FFF2-40B4-BE49-F238E27FC236}">
                <a16:creationId xmlns:a16="http://schemas.microsoft.com/office/drawing/2014/main" id="{087FA64C-3356-5FA7-BDCE-E65BD3A15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834" y="300789"/>
            <a:ext cx="3027208" cy="454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98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ACTIVITY:</a:t>
            </a:r>
            <a:endParaRPr sz="360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5906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>
                <a:latin typeface="Proxima Nova"/>
                <a:ea typeface="Proxima Nova"/>
                <a:cs typeface="Proxima Nova"/>
                <a:sym typeface="Proxima Nova"/>
              </a:rPr>
              <a:t>Dress like an activist.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>
                <a:latin typeface="Proxima Nova"/>
                <a:ea typeface="Proxima Nova"/>
                <a:cs typeface="Proxima Nova"/>
                <a:sym typeface="Proxima Nova"/>
              </a:rPr>
              <a:t>Think like an activist.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>
                <a:latin typeface="Proxima Nova"/>
                <a:ea typeface="Proxima Nova"/>
                <a:cs typeface="Proxima Nova"/>
                <a:sym typeface="Proxima Nova"/>
              </a:rPr>
              <a:t>Be like an activist.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40BFB7-3602-4913-EED0-B96190368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05" y="13298"/>
            <a:ext cx="4379495" cy="51728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14423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ACTIVITY 1:</a:t>
            </a:r>
            <a:endParaRPr sz="360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356246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b="1" dirty="0"/>
              <a:t>DRESS: </a:t>
            </a:r>
            <a:r>
              <a:rPr lang="en-GB" dirty="0"/>
              <a:t>You will dress as your favourite Human Rights hero</a:t>
            </a:r>
            <a:r>
              <a:rPr lang="en-GB" dirty="0"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lang="en-GB" dirty="0"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BBD888-C4A5-EE51-B18A-4D6E90BCF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69" y="0"/>
            <a:ext cx="4355432" cy="50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538BEB-E8D9-53EB-8E87-8EFB2F10F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172" y="0"/>
            <a:ext cx="94861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89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wearing a purple and green sash&#10;&#10;Description automatically generated">
            <a:extLst>
              <a:ext uri="{FF2B5EF4-FFF2-40B4-BE49-F238E27FC236}">
                <a16:creationId xmlns:a16="http://schemas.microsoft.com/office/drawing/2014/main" id="{28EC0331-0513-E9F0-1CF9-95BD7FD4E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158" y="394034"/>
            <a:ext cx="2902912" cy="4355431"/>
          </a:xfrm>
          <a:prstGeom prst="rect">
            <a:avLst/>
          </a:prstGeom>
        </p:spPr>
      </p:pic>
      <p:pic>
        <p:nvPicPr>
          <p:cNvPr id="6" name="Picture 5" descr="A child wearing goggles and a yellow sweater&#10;&#10;Description automatically generated">
            <a:extLst>
              <a:ext uri="{FF2B5EF4-FFF2-40B4-BE49-F238E27FC236}">
                <a16:creationId xmlns:a16="http://schemas.microsoft.com/office/drawing/2014/main" id="{A7028C65-A2E3-859B-8FBA-A4634F4D9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440" y="394034"/>
            <a:ext cx="2902911" cy="435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75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in a red uniform&#10;&#10;Description automatically generated">
            <a:extLst>
              <a:ext uri="{FF2B5EF4-FFF2-40B4-BE49-F238E27FC236}">
                <a16:creationId xmlns:a16="http://schemas.microsoft.com/office/drawing/2014/main" id="{166F83F6-0884-52AC-D07A-4DCE248C5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83" y="477000"/>
            <a:ext cx="2792317" cy="4189499"/>
          </a:xfrm>
          <a:prstGeom prst="rect">
            <a:avLst/>
          </a:prstGeom>
        </p:spPr>
      </p:pic>
      <p:pic>
        <p:nvPicPr>
          <p:cNvPr id="7" name="Picture 6" descr="A child in a red scarf&#10;&#10;Description automatically generated">
            <a:extLst>
              <a:ext uri="{FF2B5EF4-FFF2-40B4-BE49-F238E27FC236}">
                <a16:creationId xmlns:a16="http://schemas.microsoft.com/office/drawing/2014/main" id="{692615FF-378C-4200-61FD-DE549E5B8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105" y="476803"/>
            <a:ext cx="2792317" cy="418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7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piece of paper&#10;&#10;Description automatically generated">
            <a:extLst>
              <a:ext uri="{FF2B5EF4-FFF2-40B4-BE49-F238E27FC236}">
                <a16:creationId xmlns:a16="http://schemas.microsoft.com/office/drawing/2014/main" id="{2DDD7928-5C9B-A3E1-A194-2FBECAE69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148" y="493097"/>
            <a:ext cx="2770861" cy="4157306"/>
          </a:xfrm>
          <a:prstGeom prst="rect">
            <a:avLst/>
          </a:prstGeom>
        </p:spPr>
      </p:pic>
      <p:pic>
        <p:nvPicPr>
          <p:cNvPr id="6" name="Picture 5" descr="A child in a white dress&#10;&#10;Description automatically generated">
            <a:extLst>
              <a:ext uri="{FF2B5EF4-FFF2-40B4-BE49-F238E27FC236}">
                <a16:creationId xmlns:a16="http://schemas.microsoft.com/office/drawing/2014/main" id="{195BA61F-C4E4-D891-FC0B-5114B41B8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139" y="493097"/>
            <a:ext cx="2770861" cy="415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3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in a white shirt and black hat&#10;&#10;Description automatically generated">
            <a:extLst>
              <a:ext uri="{FF2B5EF4-FFF2-40B4-BE49-F238E27FC236}">
                <a16:creationId xmlns:a16="http://schemas.microsoft.com/office/drawing/2014/main" id="{DE9B3712-2E96-FFF6-6A79-0B1475DFC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892" y="210158"/>
            <a:ext cx="3025708" cy="4539670"/>
          </a:xfrm>
          <a:prstGeom prst="rect">
            <a:avLst/>
          </a:prstGeom>
        </p:spPr>
      </p:pic>
      <p:pic>
        <p:nvPicPr>
          <p:cNvPr id="7" name="Picture 6" descr="A child holding a rainbow flag&#10;&#10;Description automatically generated">
            <a:extLst>
              <a:ext uri="{FF2B5EF4-FFF2-40B4-BE49-F238E27FC236}">
                <a16:creationId xmlns:a16="http://schemas.microsoft.com/office/drawing/2014/main" id="{8DFE72F5-EF91-633D-85EC-2FDBF96C6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014" y="210158"/>
            <a:ext cx="3025708" cy="45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1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14423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ACTIVITY 2:</a:t>
            </a:r>
            <a:endParaRPr sz="360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356246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b="1" dirty="0">
                <a:latin typeface="Proxima Nova"/>
                <a:ea typeface="Proxima Nova"/>
                <a:cs typeface="Proxima Nova"/>
                <a:sym typeface="Proxima Nova"/>
              </a:rPr>
              <a:t>THINK: </a:t>
            </a:r>
            <a:r>
              <a:rPr lang="en-GB" dirty="0">
                <a:latin typeface="Proxima Nova"/>
                <a:ea typeface="Proxima Nova"/>
                <a:cs typeface="Proxima Nova"/>
                <a:sym typeface="Proxima Nova"/>
              </a:rPr>
              <a:t>You will create a Human Rights placard. Write your pledge on a large piece of card. What is your mission and </a:t>
            </a:r>
            <a:r>
              <a:rPr lang="en-GB" dirty="0"/>
              <a:t>how will you be a change maker?</a:t>
            </a: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hild holding a sign&#10;&#10;Description automatically generated">
            <a:extLst>
              <a:ext uri="{FF2B5EF4-FFF2-40B4-BE49-F238E27FC236}">
                <a16:creationId xmlns:a16="http://schemas.microsoft.com/office/drawing/2014/main" id="{087FA64C-3356-5FA7-BDCE-E65BD3A15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834" y="300789"/>
            <a:ext cx="3027208" cy="454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07582"/>
      </p:ext>
    </p:extLst>
  </p:cSld>
  <p:clrMapOvr>
    <a:masterClrMapping/>
  </p:clrMapOvr>
</p:sld>
</file>

<file path=ppt/theme/theme1.xml><?xml version="1.0" encoding="utf-8"?>
<a:theme xmlns:a="http://schemas.openxmlformats.org/drawingml/2006/main" name="RFHRUK Presentati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127</Words>
  <Application>Microsoft Office PowerPoint</Application>
  <PresentationFormat>On-screen Show (16:9)</PresentationFormat>
  <Paragraphs>23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Proxima Nova</vt:lpstr>
      <vt:lpstr>Arial</vt:lpstr>
      <vt:lpstr>Proxima Nova Semibold</vt:lpstr>
      <vt:lpstr>Times New Roman</vt:lpstr>
      <vt:lpstr>RFHRUK Presentation</vt:lpstr>
      <vt:lpstr>RFK HUMAN RIGHTS UK</vt:lpstr>
      <vt:lpstr>ACTIVITY:</vt:lpstr>
      <vt:lpstr>ACTIVITY 1: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2:</vt:lpstr>
      <vt:lpstr>PowerPoint Presentation</vt:lpstr>
      <vt:lpstr>PowerPoint Presentation</vt:lpstr>
      <vt:lpstr>ACTIVITY 3:</vt:lpstr>
      <vt:lpstr>ACTIVITY 3: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RFK HUMAN RIGHTS UK</dc:title>
  <dc:creator>Helen Brady</dc:creator>
  <cp:lastModifiedBy>Helen Brady</cp:lastModifiedBy>
  <cp:revision>12</cp:revision>
  <dcterms:modified xsi:type="dcterms:W3CDTF">2024-07-05T09:47:56Z</dcterms:modified>
</cp:coreProperties>
</file>