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6858000" cx="12192000"/>
  <p:notesSz cx="6858000" cy="9144000"/>
  <p:embeddedFontLst>
    <p:embeddedFont>
      <p:font typeface="Proxima Nova"/>
      <p:regular r:id="rId9"/>
      <p:bold r:id="rId10"/>
      <p:italic r:id="rId11"/>
      <p:boldItalic r:id="rId12"/>
    </p:embeddedFont>
    <p:embeddedFont>
      <p:font typeface="Instrument Sans"/>
      <p:regular r:id="rId13"/>
      <p:bold r:id="rId14"/>
      <p:italic r:id="rId15"/>
      <p:boldItalic r:id="rId16"/>
    </p:embeddedFont>
    <p:embeddedFont>
      <p:font typeface="Proxima Nova Semibold"/>
      <p:regular r:id="rId17"/>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j4KwKI+cgscmiYEKMWlck5rhx5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font" Target="fonts/ProximaNova-italic.fntdata"/><Relationship Id="rId10" Type="http://schemas.openxmlformats.org/officeDocument/2006/relationships/font" Target="fonts/ProximaNova-bold.fntdata"/><Relationship Id="rId13" Type="http://schemas.openxmlformats.org/officeDocument/2006/relationships/font" Target="fonts/InstrumentSans-regular.fntdata"/><Relationship Id="rId12" Type="http://schemas.openxmlformats.org/officeDocument/2006/relationships/font" Target="fonts/ProximaNova-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ProximaNova-regular.fntdata"/><Relationship Id="rId15" Type="http://schemas.openxmlformats.org/officeDocument/2006/relationships/font" Target="fonts/InstrumentSans-italic.fntdata"/><Relationship Id="rId14" Type="http://schemas.openxmlformats.org/officeDocument/2006/relationships/font" Target="fonts/InstrumentSans-bold.fntdata"/><Relationship Id="rId17" Type="http://schemas.openxmlformats.org/officeDocument/2006/relationships/font" Target="fonts/ProximaNovaSemibold-regular.fntdata"/><Relationship Id="rId16" Type="http://schemas.openxmlformats.org/officeDocument/2006/relationships/font" Target="fonts/InstrumentSans-boldItalic.fntdata"/><Relationship Id="rId5" Type="http://schemas.openxmlformats.org/officeDocument/2006/relationships/slide" Target="slides/slide1.xml"/><Relationship Id="rId19" Type="http://schemas.openxmlformats.org/officeDocument/2006/relationships/font" Target="fonts/ProximaNovaSemibold-boldItalic.fntdata"/><Relationship Id="rId6" Type="http://schemas.openxmlformats.org/officeDocument/2006/relationships/slide" Target="slides/slide2.xml"/><Relationship Id="rId18" Type="http://schemas.openxmlformats.org/officeDocument/2006/relationships/font" Target="fonts/ProximaNovaSemibold-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6"/>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6" name="Google Shape;16;p6"/>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17" name="Google Shape;17;p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9" name="Shape 49"/>
        <p:cNvGrpSpPr/>
        <p:nvPr/>
      </p:nvGrpSpPr>
      <p:grpSpPr>
        <a:xfrm>
          <a:off x="0" y="0"/>
          <a:ext cx="0" cy="0"/>
          <a:chOff x="0" y="0"/>
          <a:chExt cx="0" cy="0"/>
        </a:xfrm>
      </p:grpSpPr>
      <p:sp>
        <p:nvSpPr>
          <p:cNvPr id="50" name="Google Shape;50;p15"/>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51" name="Google Shape;51;p15"/>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1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7"/>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7"/>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8"/>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24" name="Google Shape;24;p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9"/>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0"/>
              </a:spcBef>
              <a:spcAft>
                <a:spcPts val="0"/>
              </a:spcAft>
              <a:buSzPts val="1200"/>
              <a:buChar char="○"/>
              <a:defRPr sz="1600"/>
            </a:lvl2pPr>
            <a:lvl3pPr indent="-304800" lvl="2" marL="1371600" algn="l">
              <a:lnSpc>
                <a:spcPct val="115000"/>
              </a:lnSpc>
              <a:spcBef>
                <a:spcPts val="0"/>
              </a:spcBef>
              <a:spcAft>
                <a:spcPts val="0"/>
              </a:spcAft>
              <a:buSzPts val="1200"/>
              <a:buChar char="■"/>
              <a:defRPr sz="1600"/>
            </a:lvl3pPr>
            <a:lvl4pPr indent="-304800" lvl="3" marL="1828800" algn="l">
              <a:lnSpc>
                <a:spcPct val="115000"/>
              </a:lnSpc>
              <a:spcBef>
                <a:spcPts val="0"/>
              </a:spcBef>
              <a:spcAft>
                <a:spcPts val="0"/>
              </a:spcAft>
              <a:buSzPts val="1200"/>
              <a:buChar char="●"/>
              <a:defRPr sz="1600"/>
            </a:lvl4pPr>
            <a:lvl5pPr indent="-304800" lvl="4" marL="2286000" algn="l">
              <a:lnSpc>
                <a:spcPct val="115000"/>
              </a:lnSpc>
              <a:spcBef>
                <a:spcPts val="0"/>
              </a:spcBef>
              <a:spcAft>
                <a:spcPts val="0"/>
              </a:spcAft>
              <a:buSzPts val="1200"/>
              <a:buChar char="○"/>
              <a:defRPr sz="1600"/>
            </a:lvl5pPr>
            <a:lvl6pPr indent="-304800" lvl="5" marL="2743200" algn="l">
              <a:lnSpc>
                <a:spcPct val="115000"/>
              </a:lnSpc>
              <a:spcBef>
                <a:spcPts val="0"/>
              </a:spcBef>
              <a:spcAft>
                <a:spcPts val="0"/>
              </a:spcAft>
              <a:buSzPts val="1200"/>
              <a:buChar char="■"/>
              <a:defRPr sz="1600"/>
            </a:lvl6pPr>
            <a:lvl7pPr indent="-304800" lvl="6" marL="3200400" algn="l">
              <a:lnSpc>
                <a:spcPct val="115000"/>
              </a:lnSpc>
              <a:spcBef>
                <a:spcPts val="0"/>
              </a:spcBef>
              <a:spcAft>
                <a:spcPts val="0"/>
              </a:spcAft>
              <a:buSzPts val="1200"/>
              <a:buChar char="●"/>
              <a:defRPr sz="1600"/>
            </a:lvl7pPr>
            <a:lvl8pPr indent="-304800" lvl="7" marL="3657600" algn="l">
              <a:lnSpc>
                <a:spcPct val="115000"/>
              </a:lnSpc>
              <a:spcBef>
                <a:spcPts val="0"/>
              </a:spcBef>
              <a:spcAft>
                <a:spcPts val="0"/>
              </a:spcAft>
              <a:buSzPts val="1200"/>
              <a:buChar char="○"/>
              <a:defRPr sz="1600"/>
            </a:lvl8pPr>
            <a:lvl9pPr indent="-304800" lvl="8" marL="4114800" algn="l">
              <a:lnSpc>
                <a:spcPct val="115000"/>
              </a:lnSpc>
              <a:spcBef>
                <a:spcPts val="0"/>
              </a:spcBef>
              <a:spcAft>
                <a:spcPts val="0"/>
              </a:spcAft>
              <a:buSzPts val="1200"/>
              <a:buChar char="■"/>
              <a:defRPr sz="1600"/>
            </a:lvl9pPr>
          </a:lstStyle>
          <a:p/>
        </p:txBody>
      </p:sp>
      <p:sp>
        <p:nvSpPr>
          <p:cNvPr id="28" name="Google Shape;28;p9"/>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0"/>
              </a:spcBef>
              <a:spcAft>
                <a:spcPts val="0"/>
              </a:spcAft>
              <a:buSzPts val="1200"/>
              <a:buChar char="○"/>
              <a:defRPr sz="1600"/>
            </a:lvl2pPr>
            <a:lvl3pPr indent="-304800" lvl="2" marL="1371600" algn="l">
              <a:lnSpc>
                <a:spcPct val="115000"/>
              </a:lnSpc>
              <a:spcBef>
                <a:spcPts val="0"/>
              </a:spcBef>
              <a:spcAft>
                <a:spcPts val="0"/>
              </a:spcAft>
              <a:buSzPts val="1200"/>
              <a:buChar char="■"/>
              <a:defRPr sz="1600"/>
            </a:lvl3pPr>
            <a:lvl4pPr indent="-304800" lvl="3" marL="1828800" algn="l">
              <a:lnSpc>
                <a:spcPct val="115000"/>
              </a:lnSpc>
              <a:spcBef>
                <a:spcPts val="0"/>
              </a:spcBef>
              <a:spcAft>
                <a:spcPts val="0"/>
              </a:spcAft>
              <a:buSzPts val="1200"/>
              <a:buChar char="●"/>
              <a:defRPr sz="1600"/>
            </a:lvl4pPr>
            <a:lvl5pPr indent="-304800" lvl="4" marL="2286000" algn="l">
              <a:lnSpc>
                <a:spcPct val="115000"/>
              </a:lnSpc>
              <a:spcBef>
                <a:spcPts val="0"/>
              </a:spcBef>
              <a:spcAft>
                <a:spcPts val="0"/>
              </a:spcAft>
              <a:buSzPts val="1200"/>
              <a:buChar char="○"/>
              <a:defRPr sz="1600"/>
            </a:lvl5pPr>
            <a:lvl6pPr indent="-304800" lvl="5" marL="2743200" algn="l">
              <a:lnSpc>
                <a:spcPct val="115000"/>
              </a:lnSpc>
              <a:spcBef>
                <a:spcPts val="0"/>
              </a:spcBef>
              <a:spcAft>
                <a:spcPts val="0"/>
              </a:spcAft>
              <a:buSzPts val="1200"/>
              <a:buChar char="■"/>
              <a:defRPr sz="1600"/>
            </a:lvl6pPr>
            <a:lvl7pPr indent="-304800" lvl="6" marL="3200400" algn="l">
              <a:lnSpc>
                <a:spcPct val="115000"/>
              </a:lnSpc>
              <a:spcBef>
                <a:spcPts val="0"/>
              </a:spcBef>
              <a:spcAft>
                <a:spcPts val="0"/>
              </a:spcAft>
              <a:buSzPts val="1200"/>
              <a:buChar char="●"/>
              <a:defRPr sz="1600"/>
            </a:lvl7pPr>
            <a:lvl8pPr indent="-304800" lvl="7" marL="3657600" algn="l">
              <a:lnSpc>
                <a:spcPct val="115000"/>
              </a:lnSpc>
              <a:spcBef>
                <a:spcPts val="0"/>
              </a:spcBef>
              <a:spcAft>
                <a:spcPts val="0"/>
              </a:spcAft>
              <a:buSzPts val="1200"/>
              <a:buChar char="○"/>
              <a:defRPr sz="1600"/>
            </a:lvl8pPr>
            <a:lvl9pPr indent="-304800" lvl="8" marL="4114800" algn="l">
              <a:lnSpc>
                <a:spcPct val="115000"/>
              </a:lnSpc>
              <a:spcBef>
                <a:spcPts val="0"/>
              </a:spcBef>
              <a:spcAft>
                <a:spcPts val="0"/>
              </a:spcAft>
              <a:buSzPts val="1200"/>
              <a:buChar char="■"/>
              <a:defRPr sz="1600"/>
            </a:lvl9pPr>
          </a:lstStyle>
          <a:p/>
        </p:txBody>
      </p:sp>
      <p:sp>
        <p:nvSpPr>
          <p:cNvPr id="29" name="Google Shape;29;p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1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1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3" name="Shape 33"/>
        <p:cNvGrpSpPr/>
        <p:nvPr/>
      </p:nvGrpSpPr>
      <p:grpSpPr>
        <a:xfrm>
          <a:off x="0" y="0"/>
          <a:ext cx="0" cy="0"/>
          <a:chOff x="0" y="0"/>
          <a:chExt cx="0" cy="0"/>
        </a:xfrm>
      </p:grpSpPr>
      <p:sp>
        <p:nvSpPr>
          <p:cNvPr id="34" name="Google Shape;34;p11"/>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35" name="Google Shape;35;p11"/>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0"/>
              </a:spcBef>
              <a:spcAft>
                <a:spcPts val="0"/>
              </a:spcAft>
              <a:buSzPts val="1200"/>
              <a:buChar char="○"/>
              <a:defRPr sz="1600"/>
            </a:lvl2pPr>
            <a:lvl3pPr indent="-304800" lvl="2" marL="1371600" algn="l">
              <a:lnSpc>
                <a:spcPct val="115000"/>
              </a:lnSpc>
              <a:spcBef>
                <a:spcPts val="0"/>
              </a:spcBef>
              <a:spcAft>
                <a:spcPts val="0"/>
              </a:spcAft>
              <a:buSzPts val="1200"/>
              <a:buChar char="■"/>
              <a:defRPr sz="1600"/>
            </a:lvl3pPr>
            <a:lvl4pPr indent="-304800" lvl="3" marL="1828800" algn="l">
              <a:lnSpc>
                <a:spcPct val="115000"/>
              </a:lnSpc>
              <a:spcBef>
                <a:spcPts val="0"/>
              </a:spcBef>
              <a:spcAft>
                <a:spcPts val="0"/>
              </a:spcAft>
              <a:buSzPts val="1200"/>
              <a:buChar char="●"/>
              <a:defRPr sz="1600"/>
            </a:lvl4pPr>
            <a:lvl5pPr indent="-304800" lvl="4" marL="2286000" algn="l">
              <a:lnSpc>
                <a:spcPct val="115000"/>
              </a:lnSpc>
              <a:spcBef>
                <a:spcPts val="0"/>
              </a:spcBef>
              <a:spcAft>
                <a:spcPts val="0"/>
              </a:spcAft>
              <a:buSzPts val="1200"/>
              <a:buChar char="○"/>
              <a:defRPr sz="1600"/>
            </a:lvl5pPr>
            <a:lvl6pPr indent="-304800" lvl="5" marL="2743200" algn="l">
              <a:lnSpc>
                <a:spcPct val="115000"/>
              </a:lnSpc>
              <a:spcBef>
                <a:spcPts val="0"/>
              </a:spcBef>
              <a:spcAft>
                <a:spcPts val="0"/>
              </a:spcAft>
              <a:buSzPts val="1200"/>
              <a:buChar char="■"/>
              <a:defRPr sz="1600"/>
            </a:lvl6pPr>
            <a:lvl7pPr indent="-304800" lvl="6" marL="3200400" algn="l">
              <a:lnSpc>
                <a:spcPct val="115000"/>
              </a:lnSpc>
              <a:spcBef>
                <a:spcPts val="0"/>
              </a:spcBef>
              <a:spcAft>
                <a:spcPts val="0"/>
              </a:spcAft>
              <a:buSzPts val="1200"/>
              <a:buChar char="●"/>
              <a:defRPr sz="1600"/>
            </a:lvl7pPr>
            <a:lvl8pPr indent="-304800" lvl="7" marL="3657600" algn="l">
              <a:lnSpc>
                <a:spcPct val="115000"/>
              </a:lnSpc>
              <a:spcBef>
                <a:spcPts val="0"/>
              </a:spcBef>
              <a:spcAft>
                <a:spcPts val="0"/>
              </a:spcAft>
              <a:buSzPts val="1200"/>
              <a:buChar char="○"/>
              <a:defRPr sz="1600"/>
            </a:lvl8pPr>
            <a:lvl9pPr indent="-304800" lvl="8" marL="4114800" algn="l">
              <a:lnSpc>
                <a:spcPct val="115000"/>
              </a:lnSpc>
              <a:spcBef>
                <a:spcPts val="0"/>
              </a:spcBef>
              <a:spcAft>
                <a:spcPts val="0"/>
              </a:spcAft>
              <a:buSzPts val="1200"/>
              <a:buChar char="■"/>
              <a:defRPr sz="1600"/>
            </a:lvl9pPr>
          </a:lstStyle>
          <a:p/>
        </p:txBody>
      </p:sp>
      <p:sp>
        <p:nvSpPr>
          <p:cNvPr id="36" name="Google Shape;36;p1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7" name="Shape 37"/>
        <p:cNvGrpSpPr/>
        <p:nvPr/>
      </p:nvGrpSpPr>
      <p:grpSpPr>
        <a:xfrm>
          <a:off x="0" y="0"/>
          <a:ext cx="0" cy="0"/>
          <a:chOff x="0" y="0"/>
          <a:chExt cx="0" cy="0"/>
        </a:xfrm>
      </p:grpSpPr>
      <p:sp>
        <p:nvSpPr>
          <p:cNvPr id="38" name="Google Shape;38;p12"/>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39" name="Google Shape;39;p1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40" name="Shape 40"/>
        <p:cNvGrpSpPr/>
        <p:nvPr/>
      </p:nvGrpSpPr>
      <p:grpSpPr>
        <a:xfrm>
          <a:off x="0" y="0"/>
          <a:ext cx="0" cy="0"/>
          <a:chOff x="0" y="0"/>
          <a:chExt cx="0" cy="0"/>
        </a:xfrm>
      </p:grpSpPr>
      <p:sp>
        <p:nvSpPr>
          <p:cNvPr id="41" name="Google Shape;41;p13"/>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2" name="Google Shape;42;p13"/>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43" name="Google Shape;43;p13"/>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44" name="Google Shape;44;p13"/>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0303B8"/>
              </a:buClr>
              <a:buSzPts val="1800"/>
              <a:buChar char="●"/>
              <a:defRPr>
                <a:solidFill>
                  <a:srgbClr val="0303B8"/>
                </a:solidFill>
              </a:defRPr>
            </a:lvl1pPr>
            <a:lvl2pPr indent="-317500" lvl="1" marL="914400" algn="l">
              <a:lnSpc>
                <a:spcPct val="115000"/>
              </a:lnSpc>
              <a:spcBef>
                <a:spcPts val="0"/>
              </a:spcBef>
              <a:spcAft>
                <a:spcPts val="0"/>
              </a:spcAft>
              <a:buClr>
                <a:srgbClr val="0303B8"/>
              </a:buClr>
              <a:buSzPts val="1400"/>
              <a:buChar char="○"/>
              <a:defRPr>
                <a:solidFill>
                  <a:srgbClr val="0303B8"/>
                </a:solidFill>
              </a:defRPr>
            </a:lvl2pPr>
            <a:lvl3pPr indent="-317500" lvl="2" marL="1371600" algn="l">
              <a:lnSpc>
                <a:spcPct val="115000"/>
              </a:lnSpc>
              <a:spcBef>
                <a:spcPts val="0"/>
              </a:spcBef>
              <a:spcAft>
                <a:spcPts val="0"/>
              </a:spcAft>
              <a:buClr>
                <a:srgbClr val="0303B8"/>
              </a:buClr>
              <a:buSzPts val="1400"/>
              <a:buChar char="■"/>
              <a:defRPr>
                <a:solidFill>
                  <a:srgbClr val="0303B8"/>
                </a:solidFill>
              </a:defRPr>
            </a:lvl3pPr>
            <a:lvl4pPr indent="-317500" lvl="3" marL="1828800" algn="l">
              <a:lnSpc>
                <a:spcPct val="115000"/>
              </a:lnSpc>
              <a:spcBef>
                <a:spcPts val="0"/>
              </a:spcBef>
              <a:spcAft>
                <a:spcPts val="0"/>
              </a:spcAft>
              <a:buClr>
                <a:srgbClr val="0303B8"/>
              </a:buClr>
              <a:buSzPts val="1400"/>
              <a:buChar char="●"/>
              <a:defRPr>
                <a:solidFill>
                  <a:srgbClr val="0303B8"/>
                </a:solidFill>
              </a:defRPr>
            </a:lvl4pPr>
            <a:lvl5pPr indent="-317500" lvl="4" marL="2286000" algn="l">
              <a:lnSpc>
                <a:spcPct val="115000"/>
              </a:lnSpc>
              <a:spcBef>
                <a:spcPts val="0"/>
              </a:spcBef>
              <a:spcAft>
                <a:spcPts val="0"/>
              </a:spcAft>
              <a:buClr>
                <a:srgbClr val="0303B8"/>
              </a:buClr>
              <a:buSzPts val="1400"/>
              <a:buChar char="○"/>
              <a:defRPr>
                <a:solidFill>
                  <a:srgbClr val="0303B8"/>
                </a:solidFill>
              </a:defRPr>
            </a:lvl5pPr>
            <a:lvl6pPr indent="-317500" lvl="5" marL="2743200" algn="l">
              <a:lnSpc>
                <a:spcPct val="115000"/>
              </a:lnSpc>
              <a:spcBef>
                <a:spcPts val="0"/>
              </a:spcBef>
              <a:spcAft>
                <a:spcPts val="0"/>
              </a:spcAft>
              <a:buClr>
                <a:srgbClr val="0303B8"/>
              </a:buClr>
              <a:buSzPts val="1400"/>
              <a:buChar char="■"/>
              <a:defRPr>
                <a:solidFill>
                  <a:srgbClr val="0303B8"/>
                </a:solidFill>
              </a:defRPr>
            </a:lvl6pPr>
            <a:lvl7pPr indent="-317500" lvl="6" marL="3200400" algn="l">
              <a:lnSpc>
                <a:spcPct val="115000"/>
              </a:lnSpc>
              <a:spcBef>
                <a:spcPts val="0"/>
              </a:spcBef>
              <a:spcAft>
                <a:spcPts val="0"/>
              </a:spcAft>
              <a:buClr>
                <a:srgbClr val="0303B8"/>
              </a:buClr>
              <a:buSzPts val="1400"/>
              <a:buChar char="●"/>
              <a:defRPr>
                <a:solidFill>
                  <a:srgbClr val="0303B8"/>
                </a:solidFill>
              </a:defRPr>
            </a:lvl7pPr>
            <a:lvl8pPr indent="-317500" lvl="7" marL="3657600" algn="l">
              <a:lnSpc>
                <a:spcPct val="115000"/>
              </a:lnSpc>
              <a:spcBef>
                <a:spcPts val="0"/>
              </a:spcBef>
              <a:spcAft>
                <a:spcPts val="0"/>
              </a:spcAft>
              <a:buClr>
                <a:srgbClr val="0303B8"/>
              </a:buClr>
              <a:buSzPts val="1400"/>
              <a:buChar char="○"/>
              <a:defRPr>
                <a:solidFill>
                  <a:srgbClr val="0303B8"/>
                </a:solidFill>
              </a:defRPr>
            </a:lvl8pPr>
            <a:lvl9pPr indent="-317500" lvl="8" marL="4114800" algn="l">
              <a:lnSpc>
                <a:spcPct val="115000"/>
              </a:lnSpc>
              <a:spcBef>
                <a:spcPts val="0"/>
              </a:spcBef>
              <a:spcAft>
                <a:spcPts val="0"/>
              </a:spcAft>
              <a:buClr>
                <a:srgbClr val="0303B8"/>
              </a:buClr>
              <a:buSzPts val="1400"/>
              <a:buChar char="■"/>
              <a:defRPr>
                <a:solidFill>
                  <a:srgbClr val="0303B8"/>
                </a:solidFill>
              </a:defRPr>
            </a:lvl9pPr>
          </a:lstStyle>
          <a:p/>
        </p:txBody>
      </p:sp>
      <p:sp>
        <p:nvSpPr>
          <p:cNvPr id="45" name="Google Shape;45;p1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46" name="Shape 46"/>
        <p:cNvGrpSpPr/>
        <p:nvPr/>
      </p:nvGrpSpPr>
      <p:grpSpPr>
        <a:xfrm>
          <a:off x="0" y="0"/>
          <a:ext cx="0" cy="0"/>
          <a:chOff x="0" y="0"/>
          <a:chExt cx="0" cy="0"/>
        </a:xfrm>
      </p:grpSpPr>
      <p:sp>
        <p:nvSpPr>
          <p:cNvPr id="47" name="Google Shape;47;p14"/>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303B8"/>
              </a:buClr>
              <a:buSzPts val="2800"/>
              <a:buFont typeface="Proxima Nova Semibold"/>
              <a:buNone/>
              <a:defRPr b="0" i="0" sz="2800" u="none" cap="none" strike="noStrike">
                <a:solidFill>
                  <a:srgbClr val="0303B8"/>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5"/>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303B8"/>
              </a:buClr>
              <a:buSzPts val="1800"/>
              <a:buFont typeface="Proxima Nova"/>
              <a:buChar char="●"/>
              <a:defRPr b="0" i="0" sz="1800" u="none" cap="none" strike="noStrike">
                <a:solidFill>
                  <a:srgbClr val="0303B8"/>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303B8"/>
              </a:buClr>
              <a:buSzPts val="1400"/>
              <a:buFont typeface="Proxima Nova"/>
              <a:buChar char="■"/>
              <a:defRPr b="0" i="0" sz="1867" u="none" cap="none" strike="noStrike">
                <a:solidFill>
                  <a:srgbClr val="0303B8"/>
                </a:solidFill>
                <a:latin typeface="Proxima Nova"/>
                <a:ea typeface="Proxima Nova"/>
                <a:cs typeface="Proxima Nova"/>
                <a:sym typeface="Proxima Nova"/>
              </a:defRPr>
            </a:lvl9pPr>
          </a:lstStyle>
          <a:p/>
        </p:txBody>
      </p:sp>
      <p:sp>
        <p:nvSpPr>
          <p:cNvPr id="12" name="Google Shape;12;p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3" name="Google Shape;13;p5"/>
          <p:cNvPicPr preferRelativeResize="0"/>
          <p:nvPr/>
        </p:nvPicPr>
        <p:blipFill rotWithShape="1">
          <a:blip r:embed="rId1">
            <a:alphaModFix/>
          </a:blip>
          <a:srcRect b="15363" l="5920" r="3679" t="3426"/>
          <a:stretch/>
        </p:blipFill>
        <p:spPr>
          <a:xfrm>
            <a:off x="415601" y="5600468"/>
            <a:ext cx="977729" cy="8784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03B8"/>
        </a:solidFill>
      </p:bgPr>
    </p:bg>
    <p:spTree>
      <p:nvGrpSpPr>
        <p:cNvPr id="58" name="Shape 58"/>
        <p:cNvGrpSpPr/>
        <p:nvPr/>
      </p:nvGrpSpPr>
      <p:grpSpPr>
        <a:xfrm>
          <a:off x="0" y="0"/>
          <a:ext cx="0" cy="0"/>
          <a:chOff x="0" y="0"/>
          <a:chExt cx="0" cy="0"/>
        </a:xfrm>
      </p:grpSpPr>
      <p:sp>
        <p:nvSpPr>
          <p:cNvPr id="59" name="Google Shape;59;p1"/>
          <p:cNvSpPr txBox="1"/>
          <p:nvPr>
            <p:ph type="ctrTitle"/>
          </p:nvPr>
        </p:nvSpPr>
        <p:spPr>
          <a:xfrm>
            <a:off x="4786000" y="5326333"/>
            <a:ext cx="6990400" cy="878400"/>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SzPts val="5200"/>
              <a:buNone/>
            </a:pPr>
            <a:r>
              <a:rPr b="1" lang="en-GB" sz="4667">
                <a:solidFill>
                  <a:schemeClr val="lt1"/>
                </a:solidFill>
                <a:latin typeface="Proxima Nova"/>
                <a:ea typeface="Proxima Nova"/>
                <a:cs typeface="Proxima Nova"/>
                <a:sym typeface="Proxima Nova"/>
              </a:rPr>
              <a:t>RFK HUMAN RIGHTS UK</a:t>
            </a:r>
            <a:endParaRPr b="1" sz="4667">
              <a:solidFill>
                <a:schemeClr val="lt1"/>
              </a:solidFill>
              <a:latin typeface="Proxima Nova"/>
              <a:ea typeface="Proxima Nova"/>
              <a:cs typeface="Proxima Nova"/>
              <a:sym typeface="Proxima Nova"/>
            </a:endParaRPr>
          </a:p>
        </p:txBody>
      </p:sp>
      <p:sp>
        <p:nvSpPr>
          <p:cNvPr id="60" name="Google Shape;60;p1"/>
          <p:cNvSpPr txBox="1"/>
          <p:nvPr>
            <p:ph idx="1" type="subTitle"/>
          </p:nvPr>
        </p:nvSpPr>
        <p:spPr>
          <a:xfrm>
            <a:off x="4786000" y="5868567"/>
            <a:ext cx="5320400" cy="757600"/>
          </a:xfrm>
          <a:prstGeom prst="rect">
            <a:avLst/>
          </a:prstGeom>
          <a:noFill/>
          <a:ln>
            <a:noFill/>
          </a:ln>
        </p:spPr>
        <p:txBody>
          <a:bodyPr anchorCtr="0" anchor="t" bIns="121900" lIns="121900" spcFirstLastPara="1" rIns="121900" wrap="square" tIns="121900">
            <a:normAutofit/>
          </a:bodyPr>
          <a:lstStyle/>
          <a:p>
            <a:pPr indent="0" lvl="0" marL="0" rtl="0" algn="l">
              <a:lnSpc>
                <a:spcPct val="90000"/>
              </a:lnSpc>
              <a:spcBef>
                <a:spcPts val="0"/>
              </a:spcBef>
              <a:spcAft>
                <a:spcPts val="0"/>
              </a:spcAft>
              <a:buSzPts val="2800"/>
              <a:buNone/>
            </a:pPr>
            <a:r>
              <a:rPr lang="en-GB" sz="2667">
                <a:solidFill>
                  <a:srgbClr val="F3F3F3"/>
                </a:solidFill>
                <a:latin typeface="Times New Roman"/>
                <a:ea typeface="Times New Roman"/>
                <a:cs typeface="Times New Roman"/>
                <a:sym typeface="Times New Roman"/>
              </a:rPr>
              <a:t>Speak Truth To Power</a:t>
            </a:r>
            <a:endParaRPr sz="2667">
              <a:solidFill>
                <a:srgbClr val="F3F3F3"/>
              </a:solidFill>
              <a:latin typeface="Times New Roman"/>
              <a:ea typeface="Times New Roman"/>
              <a:cs typeface="Times New Roman"/>
              <a:sym typeface="Times New Roman"/>
            </a:endParaRPr>
          </a:p>
        </p:txBody>
      </p:sp>
      <p:pic>
        <p:nvPicPr>
          <p:cNvPr id="61" name="Google Shape;61;p1"/>
          <p:cNvPicPr preferRelativeResize="0"/>
          <p:nvPr/>
        </p:nvPicPr>
        <p:blipFill rotWithShape="1">
          <a:blip r:embed="rId3">
            <a:alphaModFix/>
          </a:blip>
          <a:srcRect b="13754" l="0" r="0" t="0"/>
          <a:stretch/>
        </p:blipFill>
        <p:spPr>
          <a:xfrm>
            <a:off x="370801" y="5554634"/>
            <a:ext cx="1018497" cy="878401"/>
          </a:xfrm>
          <a:prstGeom prst="rect">
            <a:avLst/>
          </a:prstGeom>
          <a:noFill/>
          <a:ln>
            <a:noFill/>
          </a:ln>
        </p:spPr>
      </p:pic>
      <p:cxnSp>
        <p:nvCxnSpPr>
          <p:cNvPr id="62" name="Google Shape;62;p1"/>
          <p:cNvCxnSpPr/>
          <p:nvPr/>
        </p:nvCxnSpPr>
        <p:spPr>
          <a:xfrm>
            <a:off x="447400" y="5326317"/>
            <a:ext cx="11297200" cy="12000"/>
          </a:xfrm>
          <a:prstGeom prst="straightConnector1">
            <a:avLst/>
          </a:prstGeom>
          <a:noFill/>
          <a:ln cap="flat" cmpd="sng" w="9525">
            <a:solidFill>
              <a:schemeClr val="lt1"/>
            </a:solidFill>
            <a:prstDash val="solid"/>
            <a:round/>
            <a:headEnd len="sm" w="sm" type="none"/>
            <a:tailEnd len="sm" w="sm" type="none"/>
          </a:ln>
        </p:spPr>
      </p:cxnSp>
      <p:sp>
        <p:nvSpPr>
          <p:cNvPr id="63" name="Google Shape;63;p1"/>
          <p:cNvSpPr txBox="1"/>
          <p:nvPr>
            <p:ph type="ctrTitle"/>
          </p:nvPr>
        </p:nvSpPr>
        <p:spPr>
          <a:xfrm>
            <a:off x="415600" y="1994233"/>
            <a:ext cx="11360800" cy="878400"/>
          </a:xfrm>
          <a:prstGeom prst="rect">
            <a:avLst/>
          </a:prstGeom>
          <a:noFill/>
          <a:ln>
            <a:noFill/>
          </a:ln>
        </p:spPr>
        <p:txBody>
          <a:bodyPr anchorCtr="0" anchor="b" bIns="121900" lIns="121900" spcFirstLastPara="1" rIns="121900" wrap="square" tIns="121900">
            <a:normAutofit fontScale="90000"/>
          </a:bodyPr>
          <a:lstStyle/>
          <a:p>
            <a:pPr indent="0" lvl="0" marL="0" rtl="0" algn="ctr">
              <a:lnSpc>
                <a:spcPct val="90000"/>
              </a:lnSpc>
              <a:spcBef>
                <a:spcPts val="0"/>
              </a:spcBef>
              <a:spcAft>
                <a:spcPts val="0"/>
              </a:spcAft>
              <a:buClr>
                <a:schemeClr val="dk1"/>
              </a:buClr>
              <a:buSzPct val="99524"/>
              <a:buNone/>
            </a:pPr>
            <a:r>
              <a:rPr lang="en-GB">
                <a:solidFill>
                  <a:schemeClr val="lt1"/>
                </a:solidFill>
                <a:latin typeface="Proxima Nova Semibold"/>
                <a:ea typeface="Proxima Nova Semibold"/>
                <a:cs typeface="Proxima Nova Semibold"/>
                <a:sym typeface="Proxima Nova Semibold"/>
              </a:rPr>
              <a:t>Who do you need to convince?</a:t>
            </a:r>
            <a:endParaRPr>
              <a:solidFill>
                <a:schemeClr val="lt1"/>
              </a:solidFill>
              <a:latin typeface="Proxima Nova Semibold"/>
              <a:ea typeface="Proxima Nova Semibold"/>
              <a:cs typeface="Proxima Nova Semibold"/>
              <a:sym typeface="Proxima Nova Semibold"/>
            </a:endParaRPr>
          </a:p>
        </p:txBody>
      </p:sp>
      <p:sp>
        <p:nvSpPr>
          <p:cNvPr id="64" name="Google Shape;64;p1"/>
          <p:cNvSpPr txBox="1"/>
          <p:nvPr>
            <p:ph idx="1" type="subTitle"/>
          </p:nvPr>
        </p:nvSpPr>
        <p:spPr>
          <a:xfrm>
            <a:off x="3587667" y="2671400"/>
            <a:ext cx="4731200" cy="757600"/>
          </a:xfrm>
          <a:prstGeom prst="rect">
            <a:avLst/>
          </a:prstGeom>
          <a:noFill/>
          <a:ln>
            <a:noFill/>
          </a:ln>
        </p:spPr>
        <p:txBody>
          <a:bodyPr anchorCtr="0" anchor="t" bIns="121900" lIns="121900" spcFirstLastPara="1" rIns="121900" wrap="square" tIns="121900">
            <a:normAutofit fontScale="55000" lnSpcReduction="20000"/>
          </a:bodyPr>
          <a:lstStyle/>
          <a:p>
            <a:pPr indent="0" lvl="0" marL="0" rtl="0" algn="ctr">
              <a:lnSpc>
                <a:spcPct val="100000"/>
              </a:lnSpc>
              <a:spcBef>
                <a:spcPts val="0"/>
              </a:spcBef>
              <a:spcAft>
                <a:spcPts val="0"/>
              </a:spcAft>
              <a:buSzPct val="136375"/>
              <a:buNone/>
            </a:pPr>
            <a:r>
              <a:rPr lang="en-GB">
                <a:solidFill>
                  <a:srgbClr val="F3F3F3"/>
                </a:solidFill>
                <a:latin typeface="Times New Roman"/>
                <a:ea typeface="Times New Roman"/>
                <a:cs typeface="Times New Roman"/>
                <a:sym typeface="Times New Roman"/>
              </a:rPr>
              <a:t>Political impartiality and Human Rights Education</a:t>
            </a:r>
            <a:endParaRPr>
              <a:solidFill>
                <a:srgbClr val="F3F3F3"/>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pic>
        <p:nvPicPr>
          <p:cNvPr id="69" name="Google Shape;69;p2"/>
          <p:cNvPicPr preferRelativeResize="0"/>
          <p:nvPr/>
        </p:nvPicPr>
        <p:blipFill rotWithShape="1">
          <a:blip r:embed="rId3">
            <a:alphaModFix/>
          </a:blip>
          <a:srcRect b="0" l="0" r="0" t="0"/>
          <a:stretch/>
        </p:blipFill>
        <p:spPr>
          <a:xfrm>
            <a:off x="7339817" y="1"/>
            <a:ext cx="4852169" cy="6858001"/>
          </a:xfrm>
          <a:prstGeom prst="rect">
            <a:avLst/>
          </a:prstGeom>
          <a:noFill/>
          <a:ln>
            <a:noFill/>
          </a:ln>
        </p:spPr>
      </p:pic>
      <p:sp>
        <p:nvSpPr>
          <p:cNvPr id="70" name="Google Shape;70;p2"/>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2800"/>
              <a:buNone/>
            </a:pPr>
            <a:r>
              <a:rPr lang="en-GB">
                <a:latin typeface="Proxima Nova Semibold"/>
                <a:ea typeface="Proxima Nova Semibold"/>
                <a:cs typeface="Proxima Nova Semibold"/>
                <a:sym typeface="Proxima Nova Semibold"/>
              </a:rPr>
              <a:t>Professional standards</a:t>
            </a:r>
            <a:endParaRPr>
              <a:latin typeface="Proxima Nova Semibold"/>
              <a:ea typeface="Proxima Nova Semibold"/>
              <a:cs typeface="Proxima Nova Semibold"/>
              <a:sym typeface="Proxima Nova Semibold"/>
            </a:endParaRPr>
          </a:p>
        </p:txBody>
      </p:sp>
      <p:sp>
        <p:nvSpPr>
          <p:cNvPr id="71" name="Google Shape;71;p2"/>
          <p:cNvSpPr txBox="1"/>
          <p:nvPr>
            <p:ph idx="1" type="body"/>
          </p:nvPr>
        </p:nvSpPr>
        <p:spPr>
          <a:xfrm>
            <a:off x="415600" y="1536633"/>
            <a:ext cx="6508633" cy="45552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SzPts val="1800"/>
              <a:buNone/>
            </a:pPr>
            <a:r>
              <a:rPr lang="en-GB"/>
              <a:t>Our Human Rights Education Programme is designed to demonstrate the </a:t>
            </a:r>
            <a:r>
              <a:rPr b="1" i="1" lang="en-GB" sz="1800">
                <a:latin typeface="Instrument Sans"/>
                <a:ea typeface="Instrument Sans"/>
                <a:cs typeface="Instrument Sans"/>
                <a:sym typeface="Instrument Sans"/>
              </a:rPr>
              <a:t>responsibilities</a:t>
            </a:r>
            <a:r>
              <a:rPr lang="en-GB" sz="1800">
                <a:latin typeface="Instrument Sans"/>
                <a:ea typeface="Instrument Sans"/>
                <a:cs typeface="Instrument Sans"/>
                <a:sym typeface="Instrument Sans"/>
              </a:rPr>
              <a:t> that are in place in law to help us </a:t>
            </a:r>
            <a:r>
              <a:rPr b="1" i="1" lang="en-GB" sz="1800">
                <a:latin typeface="Instrument Sans"/>
                <a:ea typeface="Instrument Sans"/>
                <a:cs typeface="Instrument Sans"/>
                <a:sym typeface="Instrument Sans"/>
              </a:rPr>
              <a:t>respect the rights</a:t>
            </a:r>
            <a:r>
              <a:rPr lang="en-GB" sz="1800">
                <a:latin typeface="Instrument Sans"/>
                <a:ea typeface="Instrument Sans"/>
                <a:cs typeface="Instrument Sans"/>
                <a:sym typeface="Instrument Sans"/>
              </a:rPr>
              <a:t> of others; is in synergy with </a:t>
            </a:r>
            <a:r>
              <a:rPr b="1" i="1" lang="en-GB" sz="1800">
                <a:latin typeface="Instrument Sans"/>
                <a:ea typeface="Instrument Sans"/>
                <a:cs typeface="Instrument Sans"/>
                <a:sym typeface="Instrument Sans"/>
              </a:rPr>
              <a:t>fundamental British values</a:t>
            </a:r>
            <a:r>
              <a:rPr lang="en-GB" sz="1800">
                <a:latin typeface="Instrument Sans"/>
                <a:ea typeface="Instrument Sans"/>
                <a:cs typeface="Instrument Sans"/>
                <a:sym typeface="Instrument Sans"/>
              </a:rPr>
              <a:t> as the International Declaration of Human Rights is </a:t>
            </a:r>
            <a:r>
              <a:rPr b="1" i="1" lang="en-GB" sz="1800">
                <a:latin typeface="Instrument Sans"/>
                <a:ea typeface="Instrument Sans"/>
                <a:cs typeface="Instrument Sans"/>
                <a:sym typeface="Instrument Sans"/>
              </a:rPr>
              <a:t>enshrined in British law</a:t>
            </a:r>
            <a:r>
              <a:rPr lang="en-GB" sz="1800">
                <a:latin typeface="Instrument Sans"/>
                <a:ea typeface="Instrument Sans"/>
                <a:cs typeface="Instrument Sans"/>
                <a:sym typeface="Instrument Sans"/>
              </a:rPr>
              <a:t>; and, crucially, is designed in such a way to </a:t>
            </a:r>
            <a:r>
              <a:rPr b="1" i="1" lang="en-GB" sz="1800">
                <a:latin typeface="Instrument Sans"/>
                <a:ea typeface="Instrument Sans"/>
                <a:cs typeface="Instrument Sans"/>
                <a:sym typeface="Instrument Sans"/>
              </a:rPr>
              <a:t>protect</a:t>
            </a:r>
            <a:r>
              <a:rPr lang="en-GB" sz="1800">
                <a:latin typeface="Instrument Sans"/>
                <a:ea typeface="Instrument Sans"/>
                <a:cs typeface="Instrument Sans"/>
                <a:sym typeface="Instrument Sans"/>
              </a:rPr>
              <a:t> teachers from sharing their personal beliefs and so that vulnerable pupils understand the complexities of growing up in our complex world.</a:t>
            </a:r>
            <a:endParaRPr sz="1800">
              <a:latin typeface="Calibri"/>
              <a:ea typeface="Calibri"/>
              <a:cs typeface="Calibri"/>
              <a:sym typeface="Calibri"/>
            </a:endParaRPr>
          </a:p>
          <a:p>
            <a:pPr indent="0" lvl="0" marL="0" rtl="0" algn="l">
              <a:lnSpc>
                <a:spcPct val="115000"/>
              </a:lnSpc>
              <a:spcBef>
                <a:spcPts val="1600"/>
              </a:spcBef>
              <a:spcAft>
                <a:spcPts val="1600"/>
              </a:spcAft>
              <a:buSzPts val="1800"/>
              <a:buNone/>
            </a:pPr>
            <a:r>
              <a:t/>
            </a:r>
            <a:endParaRPr/>
          </a:p>
        </p:txBody>
      </p:sp>
      <p:pic>
        <p:nvPicPr>
          <p:cNvPr id="72" name="Google Shape;72;p2"/>
          <p:cNvPicPr preferRelativeResize="0"/>
          <p:nvPr/>
        </p:nvPicPr>
        <p:blipFill rotWithShape="1">
          <a:blip r:embed="rId4">
            <a:alphaModFix/>
          </a:blip>
          <a:srcRect b="15363" l="5920" r="3679" t="3426"/>
          <a:stretch/>
        </p:blipFill>
        <p:spPr>
          <a:xfrm>
            <a:off x="415601" y="5600468"/>
            <a:ext cx="977729" cy="878401"/>
          </a:xfrm>
          <a:prstGeom prst="rect">
            <a:avLst/>
          </a:prstGeom>
          <a:noFill/>
          <a:ln>
            <a:noFill/>
          </a:ln>
        </p:spPr>
      </p:pic>
      <p:pic>
        <p:nvPicPr>
          <p:cNvPr id="73" name="Google Shape;73;p2"/>
          <p:cNvPicPr preferRelativeResize="0"/>
          <p:nvPr/>
        </p:nvPicPr>
        <p:blipFill>
          <a:blip r:embed="rId5">
            <a:alphaModFix/>
          </a:blip>
          <a:stretch>
            <a:fillRect/>
          </a:stretch>
        </p:blipFill>
        <p:spPr>
          <a:xfrm>
            <a:off x="7084100" y="1356974"/>
            <a:ext cx="4852152" cy="3233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3"/>
          <p:cNvPicPr preferRelativeResize="0"/>
          <p:nvPr/>
        </p:nvPicPr>
        <p:blipFill rotWithShape="1">
          <a:blip r:embed="rId3">
            <a:alphaModFix/>
          </a:blip>
          <a:srcRect b="0" l="0" r="0" t="0"/>
          <a:stretch/>
        </p:blipFill>
        <p:spPr>
          <a:xfrm>
            <a:off x="7339817" y="1"/>
            <a:ext cx="4852169" cy="6858001"/>
          </a:xfrm>
          <a:prstGeom prst="rect">
            <a:avLst/>
          </a:prstGeom>
          <a:noFill/>
          <a:ln>
            <a:noFill/>
          </a:ln>
        </p:spPr>
      </p:pic>
      <p:sp>
        <p:nvSpPr>
          <p:cNvPr id="79" name="Google Shape;79;p3"/>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2800"/>
              <a:buNone/>
            </a:pPr>
            <a:r>
              <a:rPr lang="en-GB">
                <a:latin typeface="Proxima Nova Semibold"/>
                <a:ea typeface="Proxima Nova Semibold"/>
                <a:cs typeface="Proxima Nova Semibold"/>
                <a:sym typeface="Proxima Nova Semibold"/>
              </a:rPr>
              <a:t>Political impartiality</a:t>
            </a:r>
            <a:endParaRPr>
              <a:latin typeface="Proxima Nova Semibold"/>
              <a:ea typeface="Proxima Nova Semibold"/>
              <a:cs typeface="Proxima Nova Semibold"/>
              <a:sym typeface="Proxima Nova Semibold"/>
            </a:endParaRPr>
          </a:p>
        </p:txBody>
      </p:sp>
      <p:sp>
        <p:nvSpPr>
          <p:cNvPr id="80" name="Google Shape;80;p3"/>
          <p:cNvSpPr txBox="1"/>
          <p:nvPr>
            <p:ph idx="1" type="body"/>
          </p:nvPr>
        </p:nvSpPr>
        <p:spPr>
          <a:xfrm>
            <a:off x="415600" y="1536633"/>
            <a:ext cx="6508633" cy="4555200"/>
          </a:xfrm>
          <a:prstGeom prst="rect">
            <a:avLst/>
          </a:prstGeom>
          <a:noFill/>
          <a:ln>
            <a:noFill/>
          </a:ln>
        </p:spPr>
        <p:txBody>
          <a:bodyPr anchorCtr="0" anchor="t" bIns="121900" lIns="121900" spcFirstLastPara="1" rIns="121900" wrap="square" tIns="121900">
            <a:normAutofit lnSpcReduction="10000"/>
          </a:bodyPr>
          <a:lstStyle/>
          <a:p>
            <a:pPr indent="-285750" lvl="0" marL="285750" rtl="0" algn="l">
              <a:lnSpc>
                <a:spcPct val="115000"/>
              </a:lnSpc>
              <a:spcBef>
                <a:spcPts val="0"/>
              </a:spcBef>
              <a:spcAft>
                <a:spcPts val="0"/>
              </a:spcAft>
              <a:buSzPts val="1800"/>
              <a:buChar char="●"/>
            </a:pPr>
            <a:r>
              <a:rPr lang="en-GB"/>
              <a:t>Firstly – it is important to note that the </a:t>
            </a:r>
            <a:r>
              <a:rPr lang="en-GB" sz="1800">
                <a:latin typeface="Instrument Sans"/>
                <a:ea typeface="Instrument Sans"/>
                <a:cs typeface="Instrument Sans"/>
                <a:sym typeface="Instrument Sans"/>
              </a:rPr>
              <a:t>International Declaration of Human Rights is enshrined in our law. Our Schemes of Learning seek to explore how these have been used historically and how we can look at them in the context of our own and others’ rights and responsibilities.</a:t>
            </a:r>
            <a:endParaRPr/>
          </a:p>
          <a:p>
            <a:pPr indent="-285750" lvl="0" marL="285750" rtl="0" algn="l">
              <a:lnSpc>
                <a:spcPct val="115000"/>
              </a:lnSpc>
              <a:spcBef>
                <a:spcPts val="1600"/>
              </a:spcBef>
              <a:spcAft>
                <a:spcPts val="0"/>
              </a:spcAft>
              <a:buSzPts val="1800"/>
              <a:buChar char="●"/>
            </a:pPr>
            <a:r>
              <a:rPr lang="en-GB" sz="1800">
                <a:latin typeface="Instrument Sans"/>
                <a:ea typeface="Instrument Sans"/>
                <a:cs typeface="Instrument Sans"/>
                <a:sym typeface="Instrument Sans"/>
              </a:rPr>
              <a:t> Secondly, we present our material that is delivered in a ‘fair and dispassionate’ approach. </a:t>
            </a:r>
            <a:endParaRPr/>
          </a:p>
          <a:p>
            <a:pPr indent="-285750" lvl="0" marL="285750" rtl="0" algn="l">
              <a:lnSpc>
                <a:spcPct val="115000"/>
              </a:lnSpc>
              <a:spcBef>
                <a:spcPts val="1600"/>
              </a:spcBef>
              <a:spcAft>
                <a:spcPts val="0"/>
              </a:spcAft>
              <a:buSzPts val="1800"/>
              <a:buChar char="●"/>
            </a:pPr>
            <a:r>
              <a:rPr lang="en-GB" sz="1800">
                <a:latin typeface="Instrument Sans"/>
                <a:ea typeface="Instrument Sans"/>
                <a:cs typeface="Instrument Sans"/>
                <a:sym typeface="Instrument Sans"/>
              </a:rPr>
              <a:t>Finally, we link our work to the present day so that we can think about the questions raised from the past, the actions taken and how they can be used today in ways that protects the rights and responsibilities of ourselves and others.</a:t>
            </a:r>
            <a:endParaRPr sz="1800">
              <a:latin typeface="Cambria"/>
              <a:ea typeface="Cambria"/>
              <a:cs typeface="Cambria"/>
              <a:sym typeface="Cambria"/>
            </a:endParaRPr>
          </a:p>
          <a:p>
            <a:pPr indent="-171450" lvl="0" marL="285750" rtl="0" algn="l">
              <a:lnSpc>
                <a:spcPct val="115000"/>
              </a:lnSpc>
              <a:spcBef>
                <a:spcPts val="1600"/>
              </a:spcBef>
              <a:spcAft>
                <a:spcPts val="0"/>
              </a:spcAft>
              <a:buSzPts val="1800"/>
              <a:buNone/>
            </a:pPr>
            <a:r>
              <a:t/>
            </a:r>
            <a:endParaRPr sz="1800">
              <a:latin typeface="Instrument Sans"/>
              <a:ea typeface="Instrument Sans"/>
              <a:cs typeface="Instrument Sans"/>
              <a:sym typeface="Instrument Sans"/>
            </a:endParaRPr>
          </a:p>
          <a:p>
            <a:pPr indent="0" lvl="0" marL="0" rtl="0" algn="l">
              <a:lnSpc>
                <a:spcPct val="115000"/>
              </a:lnSpc>
              <a:spcBef>
                <a:spcPts val="1600"/>
              </a:spcBef>
              <a:spcAft>
                <a:spcPts val="1600"/>
              </a:spcAft>
              <a:buSzPts val="1800"/>
              <a:buNone/>
            </a:pPr>
            <a:r>
              <a:t/>
            </a:r>
            <a:endParaRPr/>
          </a:p>
        </p:txBody>
      </p:sp>
      <p:pic>
        <p:nvPicPr>
          <p:cNvPr id="81" name="Google Shape;81;p3"/>
          <p:cNvPicPr preferRelativeResize="0"/>
          <p:nvPr/>
        </p:nvPicPr>
        <p:blipFill rotWithShape="1">
          <a:blip r:embed="rId4">
            <a:alphaModFix/>
          </a:blip>
          <a:srcRect b="15363" l="5920" r="3679" t="3426"/>
          <a:stretch/>
        </p:blipFill>
        <p:spPr>
          <a:xfrm>
            <a:off x="415601" y="5600468"/>
            <a:ext cx="977729" cy="878401"/>
          </a:xfrm>
          <a:prstGeom prst="rect">
            <a:avLst/>
          </a:prstGeom>
          <a:noFill/>
          <a:ln>
            <a:noFill/>
          </a:ln>
        </p:spPr>
      </p:pic>
      <p:pic>
        <p:nvPicPr>
          <p:cNvPr id="82" name="Google Shape;82;p3"/>
          <p:cNvPicPr preferRelativeResize="0"/>
          <p:nvPr/>
        </p:nvPicPr>
        <p:blipFill>
          <a:blip r:embed="rId5">
            <a:alphaModFix/>
          </a:blip>
          <a:stretch>
            <a:fillRect/>
          </a:stretch>
        </p:blipFill>
        <p:spPr>
          <a:xfrm>
            <a:off x="7044279" y="1356974"/>
            <a:ext cx="4629699" cy="3332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4"/>
          <p:cNvPicPr preferRelativeResize="0"/>
          <p:nvPr/>
        </p:nvPicPr>
        <p:blipFill rotWithShape="1">
          <a:blip r:embed="rId3">
            <a:alphaModFix/>
          </a:blip>
          <a:srcRect b="0" l="0" r="0" t="0"/>
          <a:stretch/>
        </p:blipFill>
        <p:spPr>
          <a:xfrm>
            <a:off x="7339817" y="1"/>
            <a:ext cx="4852169" cy="6858001"/>
          </a:xfrm>
          <a:prstGeom prst="rect">
            <a:avLst/>
          </a:prstGeom>
          <a:noFill/>
          <a:ln>
            <a:noFill/>
          </a:ln>
        </p:spPr>
      </p:pic>
      <p:sp>
        <p:nvSpPr>
          <p:cNvPr id="88" name="Google Shape;88;p4"/>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2800"/>
              <a:buNone/>
            </a:pPr>
            <a:r>
              <a:rPr lang="en-GB">
                <a:latin typeface="Proxima Nova Semibold"/>
                <a:ea typeface="Proxima Nova Semibold"/>
                <a:cs typeface="Proxima Nova Semibold"/>
                <a:sym typeface="Proxima Nova Semibold"/>
              </a:rPr>
              <a:t>Age-appropriate material</a:t>
            </a:r>
            <a:endParaRPr>
              <a:latin typeface="Proxima Nova Semibold"/>
              <a:ea typeface="Proxima Nova Semibold"/>
              <a:cs typeface="Proxima Nova Semibold"/>
              <a:sym typeface="Proxima Nova Semibold"/>
            </a:endParaRPr>
          </a:p>
        </p:txBody>
      </p:sp>
      <p:sp>
        <p:nvSpPr>
          <p:cNvPr id="89" name="Google Shape;89;p4"/>
          <p:cNvSpPr txBox="1"/>
          <p:nvPr>
            <p:ph idx="1" type="body"/>
          </p:nvPr>
        </p:nvSpPr>
        <p:spPr>
          <a:xfrm>
            <a:off x="415600" y="1201118"/>
            <a:ext cx="6508633" cy="4555200"/>
          </a:xfrm>
          <a:prstGeom prst="rect">
            <a:avLst/>
          </a:prstGeom>
          <a:noFill/>
          <a:ln>
            <a:noFill/>
          </a:ln>
        </p:spPr>
        <p:txBody>
          <a:bodyPr anchorCtr="0" anchor="t" bIns="121900" lIns="121900" spcFirstLastPara="1" rIns="121900" wrap="square" tIns="121900">
            <a:normAutofit fontScale="85000" lnSpcReduction="10000"/>
          </a:bodyPr>
          <a:lstStyle/>
          <a:p>
            <a:pPr indent="-457188" lvl="0" marL="609585" rtl="0" algn="l">
              <a:lnSpc>
                <a:spcPct val="115000"/>
              </a:lnSpc>
              <a:spcBef>
                <a:spcPts val="0"/>
              </a:spcBef>
              <a:spcAft>
                <a:spcPts val="0"/>
              </a:spcAft>
              <a:buSzPct val="117647"/>
              <a:buChar char="●"/>
            </a:pPr>
            <a:r>
              <a:rPr lang="en-GB" sz="1800">
                <a:latin typeface="Instrument Sans"/>
                <a:ea typeface="Instrument Sans"/>
                <a:cs typeface="Instrument Sans"/>
                <a:sym typeface="Instrument Sans"/>
              </a:rPr>
              <a:t>We have taken a very careful approach to this with the material developed, so that the more nuanced and complex issues are scaffolded and are presented to older pupils over time that gives them the knowledge and skills to discern that some well-respected public figures who have fought for Human Rights may have character traits that are human and complex and, sometimes, a feature of their time. </a:t>
            </a:r>
            <a:endParaRPr sz="1800">
              <a:latin typeface="Cambria"/>
              <a:ea typeface="Cambria"/>
              <a:cs typeface="Cambria"/>
              <a:sym typeface="Cambria"/>
            </a:endParaRPr>
          </a:p>
          <a:p>
            <a:pPr indent="0" lvl="0" marL="152396" rtl="0" algn="l">
              <a:lnSpc>
                <a:spcPct val="115000"/>
              </a:lnSpc>
              <a:spcBef>
                <a:spcPts val="0"/>
              </a:spcBef>
              <a:spcAft>
                <a:spcPts val="0"/>
              </a:spcAft>
              <a:buSzPct val="117647"/>
              <a:buNone/>
            </a:pPr>
            <a:r>
              <a:t/>
            </a:r>
            <a:endParaRPr sz="1800">
              <a:latin typeface="Cambria"/>
              <a:ea typeface="Cambria"/>
              <a:cs typeface="Cambria"/>
              <a:sym typeface="Cambria"/>
            </a:endParaRPr>
          </a:p>
          <a:p>
            <a:pPr indent="-457188" lvl="0" marL="609585" rtl="0" algn="l">
              <a:lnSpc>
                <a:spcPct val="115000"/>
              </a:lnSpc>
              <a:spcBef>
                <a:spcPts val="0"/>
              </a:spcBef>
              <a:spcAft>
                <a:spcPts val="0"/>
              </a:spcAft>
              <a:buSzPct val="117647"/>
              <a:buChar char="●"/>
            </a:pPr>
            <a:r>
              <a:rPr lang="en-GB" sz="1800">
                <a:latin typeface="Instrument Sans"/>
                <a:ea typeface="Instrument Sans"/>
                <a:cs typeface="Instrument Sans"/>
                <a:sym typeface="Instrument Sans"/>
              </a:rPr>
              <a:t>The material that we use does not go for ‘shock and awe’ and is checked before inclusion. We attempt to use material that is sourced from Museum resources and have been fact-checked.</a:t>
            </a:r>
            <a:endParaRPr/>
          </a:p>
          <a:p>
            <a:pPr indent="0" lvl="0" marL="152396" rtl="0" algn="l">
              <a:lnSpc>
                <a:spcPct val="115000"/>
              </a:lnSpc>
              <a:spcBef>
                <a:spcPts val="0"/>
              </a:spcBef>
              <a:spcAft>
                <a:spcPts val="0"/>
              </a:spcAft>
              <a:buSzPct val="117647"/>
              <a:buNone/>
            </a:pPr>
            <a:r>
              <a:t/>
            </a:r>
            <a:endParaRPr sz="1800">
              <a:latin typeface="Calibri"/>
              <a:ea typeface="Calibri"/>
              <a:cs typeface="Calibri"/>
              <a:sym typeface="Calibri"/>
            </a:endParaRPr>
          </a:p>
          <a:p>
            <a:pPr indent="-457188" lvl="0" marL="609585" rtl="0" algn="l">
              <a:lnSpc>
                <a:spcPct val="107000"/>
              </a:lnSpc>
              <a:spcBef>
                <a:spcPts val="0"/>
              </a:spcBef>
              <a:spcAft>
                <a:spcPts val="0"/>
              </a:spcAft>
              <a:buSzPct val="117647"/>
              <a:buChar char="●"/>
            </a:pPr>
            <a:r>
              <a:rPr lang="en-GB" sz="1800">
                <a:latin typeface="Instrument Sans"/>
                <a:ea typeface="Instrument Sans"/>
                <a:cs typeface="Instrument Sans"/>
                <a:sym typeface="Instrument Sans"/>
              </a:rPr>
              <a:t>We have also been very careful when addressing sensitive political issues. We have tried to make sure throughout that there isn’t any inflammatory material included so that we encourage the pupils to explore Human Rights as opposed to provoking an involuntary response from the pupils.</a:t>
            </a:r>
            <a:endParaRPr sz="1800">
              <a:latin typeface="Calibri"/>
              <a:ea typeface="Calibri"/>
              <a:cs typeface="Calibri"/>
              <a:sym typeface="Calibri"/>
            </a:endParaRPr>
          </a:p>
          <a:p>
            <a:pPr indent="-171450" lvl="0" marL="285750" rtl="0" algn="l">
              <a:lnSpc>
                <a:spcPct val="115000"/>
              </a:lnSpc>
              <a:spcBef>
                <a:spcPts val="800"/>
              </a:spcBef>
              <a:spcAft>
                <a:spcPts val="0"/>
              </a:spcAft>
              <a:buSzPct val="117647"/>
              <a:buNone/>
            </a:pPr>
            <a:r>
              <a:t/>
            </a:r>
            <a:endParaRPr sz="1800">
              <a:latin typeface="Instrument Sans"/>
              <a:ea typeface="Instrument Sans"/>
              <a:cs typeface="Instrument Sans"/>
              <a:sym typeface="Instrument Sans"/>
            </a:endParaRPr>
          </a:p>
          <a:p>
            <a:pPr indent="0" lvl="0" marL="0" rtl="0" algn="l">
              <a:lnSpc>
                <a:spcPct val="115000"/>
              </a:lnSpc>
              <a:spcBef>
                <a:spcPts val="1600"/>
              </a:spcBef>
              <a:spcAft>
                <a:spcPts val="1600"/>
              </a:spcAft>
              <a:buSzPct val="117647"/>
              <a:buNone/>
            </a:pPr>
            <a:r>
              <a:t/>
            </a:r>
            <a:endParaRPr/>
          </a:p>
        </p:txBody>
      </p:sp>
      <p:pic>
        <p:nvPicPr>
          <p:cNvPr id="90" name="Google Shape;90;p4"/>
          <p:cNvPicPr preferRelativeResize="0"/>
          <p:nvPr/>
        </p:nvPicPr>
        <p:blipFill rotWithShape="1">
          <a:blip r:embed="rId4">
            <a:alphaModFix/>
          </a:blip>
          <a:srcRect b="15363" l="5920" r="3679" t="3426"/>
          <a:stretch/>
        </p:blipFill>
        <p:spPr>
          <a:xfrm>
            <a:off x="415601" y="5600468"/>
            <a:ext cx="977729" cy="878401"/>
          </a:xfrm>
          <a:prstGeom prst="rect">
            <a:avLst/>
          </a:prstGeom>
          <a:noFill/>
          <a:ln>
            <a:noFill/>
          </a:ln>
        </p:spPr>
      </p:pic>
      <p:pic>
        <p:nvPicPr>
          <p:cNvPr id="91" name="Google Shape;91;p4"/>
          <p:cNvPicPr preferRelativeResize="0"/>
          <p:nvPr/>
        </p:nvPicPr>
        <p:blipFill>
          <a:blip r:embed="rId5">
            <a:alphaModFix/>
          </a:blip>
          <a:stretch>
            <a:fillRect/>
          </a:stretch>
        </p:blipFill>
        <p:spPr>
          <a:xfrm>
            <a:off x="7043700" y="1356986"/>
            <a:ext cx="4852152" cy="33524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FHRUK Present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2024-02-15T11:48:11Z</dcterms:created>
  <dc:creator>Janice Allen</dc:creator>
</cp:coreProperties>
</file>