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8" r:id="rId3"/>
    <p:sldId id="259" r:id="rId4"/>
    <p:sldId id="260" r:id="rId5"/>
    <p:sldId id="262" r:id="rId6"/>
    <p:sldId id="261"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2F318B-3B53-46E3-90AC-FC42E9A9D1A6}" v="22" dt="2024-01-22T16:53:04.1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ce Allen" userId="f0236c4bfe201f36" providerId="LiveId" clId="{1A2F318B-3B53-46E3-90AC-FC42E9A9D1A6}"/>
    <pc:docChg chg="undo custSel addSld delSld modSld delMainMaster">
      <pc:chgData name="Janice Allen" userId="f0236c4bfe201f36" providerId="LiveId" clId="{1A2F318B-3B53-46E3-90AC-FC42E9A9D1A6}" dt="2024-01-22T16:55:25.693" v="6835" actId="2711"/>
      <pc:docMkLst>
        <pc:docMk/>
      </pc:docMkLst>
      <pc:sldChg chg="new del">
        <pc:chgData name="Janice Allen" userId="f0236c4bfe201f36" providerId="LiveId" clId="{1A2F318B-3B53-46E3-90AC-FC42E9A9D1A6}" dt="2024-01-21T12:25:10.700" v="6" actId="47"/>
        <pc:sldMkLst>
          <pc:docMk/>
          <pc:sldMk cId="746919581" sldId="256"/>
        </pc:sldMkLst>
      </pc:sldChg>
      <pc:sldChg chg="modSp add del mod setBg modNotes">
        <pc:chgData name="Janice Allen" userId="f0236c4bfe201f36" providerId="LiveId" clId="{1A2F318B-3B53-46E3-90AC-FC42E9A9D1A6}" dt="2024-01-21T12:26:30.897" v="60" actId="255"/>
        <pc:sldMkLst>
          <pc:docMk/>
          <pc:sldMk cId="0" sldId="257"/>
        </pc:sldMkLst>
        <pc:spChg chg="mod">
          <ac:chgData name="Janice Allen" userId="f0236c4bfe201f36" providerId="LiveId" clId="{1A2F318B-3B53-46E3-90AC-FC42E9A9D1A6}" dt="2024-01-21T12:26:18.879" v="59" actId="14100"/>
          <ac:spMkLst>
            <pc:docMk/>
            <pc:sldMk cId="0" sldId="257"/>
            <ac:spMk id="55" creationId="{00000000-0000-0000-0000-000000000000}"/>
          </ac:spMkLst>
        </pc:spChg>
        <pc:spChg chg="mod">
          <ac:chgData name="Janice Allen" userId="f0236c4bfe201f36" providerId="LiveId" clId="{1A2F318B-3B53-46E3-90AC-FC42E9A9D1A6}" dt="2024-01-21T12:26:11.691" v="58" actId="1076"/>
          <ac:spMkLst>
            <pc:docMk/>
            <pc:sldMk cId="0" sldId="257"/>
            <ac:spMk id="56" creationId="{00000000-0000-0000-0000-000000000000}"/>
          </ac:spMkLst>
        </pc:spChg>
        <pc:spChg chg="mod">
          <ac:chgData name="Janice Allen" userId="f0236c4bfe201f36" providerId="LiveId" clId="{1A2F318B-3B53-46E3-90AC-FC42E9A9D1A6}" dt="2024-01-21T12:26:30.897" v="60" actId="255"/>
          <ac:spMkLst>
            <pc:docMk/>
            <pc:sldMk cId="0" sldId="257"/>
            <ac:spMk id="59" creationId="{00000000-0000-0000-0000-000000000000}"/>
          </ac:spMkLst>
        </pc:spChg>
        <pc:spChg chg="mod">
          <ac:chgData name="Janice Allen" userId="f0236c4bfe201f36" providerId="LiveId" clId="{1A2F318B-3B53-46E3-90AC-FC42E9A9D1A6}" dt="2024-01-21T12:25:04.674" v="4"/>
          <ac:spMkLst>
            <pc:docMk/>
            <pc:sldMk cId="0" sldId="257"/>
            <ac:spMk id="60" creationId="{00000000-0000-0000-0000-000000000000}"/>
          </ac:spMkLst>
        </pc:spChg>
      </pc:sldChg>
      <pc:sldChg chg="modSp mod">
        <pc:chgData name="Janice Allen" userId="f0236c4bfe201f36" providerId="LiveId" clId="{1A2F318B-3B53-46E3-90AC-FC42E9A9D1A6}" dt="2024-01-21T13:14:32.250" v="736" actId="1076"/>
        <pc:sldMkLst>
          <pc:docMk/>
          <pc:sldMk cId="0" sldId="258"/>
        </pc:sldMkLst>
        <pc:spChg chg="mod">
          <ac:chgData name="Janice Allen" userId="f0236c4bfe201f36" providerId="LiveId" clId="{1A2F318B-3B53-46E3-90AC-FC42E9A9D1A6}" dt="2024-01-21T12:30:32.724" v="107" actId="20577"/>
          <ac:spMkLst>
            <pc:docMk/>
            <pc:sldMk cId="0" sldId="258"/>
            <ac:spMk id="65" creationId="{00000000-0000-0000-0000-000000000000}"/>
          </ac:spMkLst>
        </pc:spChg>
        <pc:spChg chg="mod">
          <ac:chgData name="Janice Allen" userId="f0236c4bfe201f36" providerId="LiveId" clId="{1A2F318B-3B53-46E3-90AC-FC42E9A9D1A6}" dt="2024-01-21T13:14:32.250" v="736" actId="1076"/>
          <ac:spMkLst>
            <pc:docMk/>
            <pc:sldMk cId="0" sldId="258"/>
            <ac:spMk id="66" creationId="{00000000-0000-0000-0000-000000000000}"/>
          </ac:spMkLst>
        </pc:spChg>
      </pc:sldChg>
      <pc:sldChg chg="addSp delSp modSp mod">
        <pc:chgData name="Janice Allen" userId="f0236c4bfe201f36" providerId="LiveId" clId="{1A2F318B-3B53-46E3-90AC-FC42E9A9D1A6}" dt="2024-01-21T14:58:08.912" v="1856" actId="20577"/>
        <pc:sldMkLst>
          <pc:docMk/>
          <pc:sldMk cId="0" sldId="259"/>
        </pc:sldMkLst>
        <pc:spChg chg="mod">
          <ac:chgData name="Janice Allen" userId="f0236c4bfe201f36" providerId="LiveId" clId="{1A2F318B-3B53-46E3-90AC-FC42E9A9D1A6}" dt="2024-01-21T14:47:56.319" v="755" actId="14100"/>
          <ac:spMkLst>
            <pc:docMk/>
            <pc:sldMk cId="0" sldId="259"/>
            <ac:spMk id="65" creationId="{00000000-0000-0000-0000-000000000000}"/>
          </ac:spMkLst>
        </pc:spChg>
        <pc:spChg chg="mod">
          <ac:chgData name="Janice Allen" userId="f0236c4bfe201f36" providerId="LiveId" clId="{1A2F318B-3B53-46E3-90AC-FC42E9A9D1A6}" dt="2024-01-21T14:58:08.912" v="1856" actId="20577"/>
          <ac:spMkLst>
            <pc:docMk/>
            <pc:sldMk cId="0" sldId="259"/>
            <ac:spMk id="66" creationId="{00000000-0000-0000-0000-000000000000}"/>
          </ac:spMkLst>
        </pc:spChg>
        <pc:picChg chg="add del mod">
          <ac:chgData name="Janice Allen" userId="f0236c4bfe201f36" providerId="LiveId" clId="{1A2F318B-3B53-46E3-90AC-FC42E9A9D1A6}" dt="2024-01-21T14:50:03.195" v="762" actId="478"/>
          <ac:picMkLst>
            <pc:docMk/>
            <pc:sldMk cId="0" sldId="259"/>
            <ac:picMk id="68" creationId="{00000000-0000-0000-0000-000000000000}"/>
          </ac:picMkLst>
        </pc:picChg>
        <pc:picChg chg="del">
          <ac:chgData name="Janice Allen" userId="f0236c4bfe201f36" providerId="LiveId" clId="{1A2F318B-3B53-46E3-90AC-FC42E9A9D1A6}" dt="2024-01-21T14:49:23.576" v="757" actId="478"/>
          <ac:picMkLst>
            <pc:docMk/>
            <pc:sldMk cId="0" sldId="259"/>
            <ac:picMk id="69" creationId="{00000000-0000-0000-0000-000000000000}"/>
          </ac:picMkLst>
        </pc:picChg>
        <pc:picChg chg="add del mod">
          <ac:chgData name="Janice Allen" userId="f0236c4bfe201f36" providerId="LiveId" clId="{1A2F318B-3B53-46E3-90AC-FC42E9A9D1A6}" dt="2024-01-21T14:50:03.195" v="762" actId="478"/>
          <ac:picMkLst>
            <pc:docMk/>
            <pc:sldMk cId="0" sldId="259"/>
            <ac:picMk id="1026" creationId="{5B4593CC-D854-75E8-0DE4-85F0315E6B68}"/>
          </ac:picMkLst>
        </pc:picChg>
        <pc:picChg chg="add mod">
          <ac:chgData name="Janice Allen" userId="f0236c4bfe201f36" providerId="LiveId" clId="{1A2F318B-3B53-46E3-90AC-FC42E9A9D1A6}" dt="2024-01-21T14:50:31.718" v="768" actId="14100"/>
          <ac:picMkLst>
            <pc:docMk/>
            <pc:sldMk cId="0" sldId="259"/>
            <ac:picMk id="1028" creationId="{E4AEB949-C03F-787F-EF19-E462F4B2CB4D}"/>
          </ac:picMkLst>
        </pc:picChg>
      </pc:sldChg>
      <pc:sldChg chg="modSp mod">
        <pc:chgData name="Janice Allen" userId="f0236c4bfe201f36" providerId="LiveId" clId="{1A2F318B-3B53-46E3-90AC-FC42E9A9D1A6}" dt="2024-01-22T16:09:41.030" v="1947" actId="20577"/>
        <pc:sldMkLst>
          <pc:docMk/>
          <pc:sldMk cId="0" sldId="260"/>
        </pc:sldMkLst>
        <pc:spChg chg="mod">
          <ac:chgData name="Janice Allen" userId="f0236c4bfe201f36" providerId="LiveId" clId="{1A2F318B-3B53-46E3-90AC-FC42E9A9D1A6}" dt="2024-01-22T16:09:32.903" v="1916" actId="27636"/>
          <ac:spMkLst>
            <pc:docMk/>
            <pc:sldMk cId="0" sldId="260"/>
            <ac:spMk id="82" creationId="{00000000-0000-0000-0000-000000000000}"/>
          </ac:spMkLst>
        </pc:spChg>
        <pc:spChg chg="mod">
          <ac:chgData name="Janice Allen" userId="f0236c4bfe201f36" providerId="LiveId" clId="{1A2F318B-3B53-46E3-90AC-FC42E9A9D1A6}" dt="2024-01-22T16:09:41.030" v="1947" actId="20577"/>
          <ac:spMkLst>
            <pc:docMk/>
            <pc:sldMk cId="0" sldId="260"/>
            <ac:spMk id="83" creationId="{00000000-0000-0000-0000-000000000000}"/>
          </ac:spMkLst>
        </pc:spChg>
      </pc:sldChg>
      <pc:sldChg chg="addSp delSp modSp mod">
        <pc:chgData name="Janice Allen" userId="f0236c4bfe201f36" providerId="LiveId" clId="{1A2F318B-3B53-46E3-90AC-FC42E9A9D1A6}" dt="2024-01-22T16:22:37.818" v="3348" actId="20577"/>
        <pc:sldMkLst>
          <pc:docMk/>
          <pc:sldMk cId="0" sldId="261"/>
        </pc:sldMkLst>
        <pc:spChg chg="mod">
          <ac:chgData name="Janice Allen" userId="f0236c4bfe201f36" providerId="LiveId" clId="{1A2F318B-3B53-46E3-90AC-FC42E9A9D1A6}" dt="2024-01-22T16:10:39.672" v="2023" actId="20577"/>
          <ac:spMkLst>
            <pc:docMk/>
            <pc:sldMk cId="0" sldId="261"/>
            <ac:spMk id="97" creationId="{00000000-0000-0000-0000-000000000000}"/>
          </ac:spMkLst>
        </pc:spChg>
        <pc:spChg chg="mod">
          <ac:chgData name="Janice Allen" userId="f0236c4bfe201f36" providerId="LiveId" clId="{1A2F318B-3B53-46E3-90AC-FC42E9A9D1A6}" dt="2024-01-22T16:22:37.818" v="3348" actId="20577"/>
          <ac:spMkLst>
            <pc:docMk/>
            <pc:sldMk cId="0" sldId="261"/>
            <ac:spMk id="98" creationId="{00000000-0000-0000-0000-000000000000}"/>
          </ac:spMkLst>
        </pc:spChg>
        <pc:picChg chg="add del">
          <ac:chgData name="Janice Allen" userId="f0236c4bfe201f36" providerId="LiveId" clId="{1A2F318B-3B53-46E3-90AC-FC42E9A9D1A6}" dt="2024-01-22T16:15:57.119" v="2599" actId="478"/>
          <ac:picMkLst>
            <pc:docMk/>
            <pc:sldMk cId="0" sldId="261"/>
            <ac:picMk id="99" creationId="{00000000-0000-0000-0000-000000000000}"/>
          </ac:picMkLst>
        </pc:picChg>
      </pc:sldChg>
      <pc:sldChg chg="modSp mod">
        <pc:chgData name="Janice Allen" userId="f0236c4bfe201f36" providerId="LiveId" clId="{1A2F318B-3B53-46E3-90AC-FC42E9A9D1A6}" dt="2024-01-22T16:11:59.306" v="2049" actId="14100"/>
        <pc:sldMkLst>
          <pc:docMk/>
          <pc:sldMk cId="0" sldId="262"/>
        </pc:sldMkLst>
        <pc:spChg chg="mod">
          <ac:chgData name="Janice Allen" userId="f0236c4bfe201f36" providerId="LiveId" clId="{1A2F318B-3B53-46E3-90AC-FC42E9A9D1A6}" dt="2024-01-22T16:11:39.924" v="2046" actId="20577"/>
          <ac:spMkLst>
            <pc:docMk/>
            <pc:sldMk cId="0" sldId="262"/>
            <ac:spMk id="65" creationId="{00000000-0000-0000-0000-000000000000}"/>
          </ac:spMkLst>
        </pc:spChg>
        <pc:spChg chg="mod">
          <ac:chgData name="Janice Allen" userId="f0236c4bfe201f36" providerId="LiveId" clId="{1A2F318B-3B53-46E3-90AC-FC42E9A9D1A6}" dt="2024-01-22T16:11:59.306" v="2049" actId="14100"/>
          <ac:spMkLst>
            <pc:docMk/>
            <pc:sldMk cId="0" sldId="262"/>
            <ac:spMk id="66" creationId="{00000000-0000-0000-0000-000000000000}"/>
          </ac:spMkLst>
        </pc:spChg>
      </pc:sldChg>
      <pc:sldChg chg="modSp mod">
        <pc:chgData name="Janice Allen" userId="f0236c4bfe201f36" providerId="LiveId" clId="{1A2F318B-3B53-46E3-90AC-FC42E9A9D1A6}" dt="2024-01-22T16:37:44.199" v="5846" actId="20577"/>
        <pc:sldMkLst>
          <pc:docMk/>
          <pc:sldMk cId="288807224" sldId="263"/>
        </pc:sldMkLst>
        <pc:spChg chg="mod">
          <ac:chgData name="Janice Allen" userId="f0236c4bfe201f36" providerId="LiveId" clId="{1A2F318B-3B53-46E3-90AC-FC42E9A9D1A6}" dt="2024-01-22T16:23:00.190" v="3364" actId="20577"/>
          <ac:spMkLst>
            <pc:docMk/>
            <pc:sldMk cId="288807224" sldId="263"/>
            <ac:spMk id="97" creationId="{00000000-0000-0000-0000-000000000000}"/>
          </ac:spMkLst>
        </pc:spChg>
        <pc:spChg chg="mod">
          <ac:chgData name="Janice Allen" userId="f0236c4bfe201f36" providerId="LiveId" clId="{1A2F318B-3B53-46E3-90AC-FC42E9A9D1A6}" dt="2024-01-22T16:37:44.199" v="5846" actId="20577"/>
          <ac:spMkLst>
            <pc:docMk/>
            <pc:sldMk cId="288807224" sldId="263"/>
            <ac:spMk id="98" creationId="{00000000-0000-0000-0000-000000000000}"/>
          </ac:spMkLst>
        </pc:spChg>
      </pc:sldChg>
      <pc:sldChg chg="addSp delSp modSp mod">
        <pc:chgData name="Janice Allen" userId="f0236c4bfe201f36" providerId="LiveId" clId="{1A2F318B-3B53-46E3-90AC-FC42E9A9D1A6}" dt="2024-01-22T16:38:26.602" v="5919" actId="478"/>
        <pc:sldMkLst>
          <pc:docMk/>
          <pc:sldMk cId="3726112601" sldId="264"/>
        </pc:sldMkLst>
        <pc:spChg chg="add del mod">
          <ac:chgData name="Janice Allen" userId="f0236c4bfe201f36" providerId="LiveId" clId="{1A2F318B-3B53-46E3-90AC-FC42E9A9D1A6}" dt="2024-01-22T16:38:26.602" v="5919" actId="478"/>
          <ac:spMkLst>
            <pc:docMk/>
            <pc:sldMk cId="3726112601" sldId="264"/>
            <ac:spMk id="3" creationId="{72CA62B4-0888-A054-BF17-6C16BFC07B37}"/>
          </ac:spMkLst>
        </pc:spChg>
        <pc:spChg chg="mod">
          <ac:chgData name="Janice Allen" userId="f0236c4bfe201f36" providerId="LiveId" clId="{1A2F318B-3B53-46E3-90AC-FC42E9A9D1A6}" dt="2024-01-22T16:38:15.274" v="5916" actId="20577"/>
          <ac:spMkLst>
            <pc:docMk/>
            <pc:sldMk cId="3726112601" sldId="264"/>
            <ac:spMk id="82" creationId="{00000000-0000-0000-0000-000000000000}"/>
          </ac:spMkLst>
        </pc:spChg>
        <pc:spChg chg="del">
          <ac:chgData name="Janice Allen" userId="f0236c4bfe201f36" providerId="LiveId" clId="{1A2F318B-3B53-46E3-90AC-FC42E9A9D1A6}" dt="2024-01-22T16:38:19.439" v="5917" actId="478"/>
          <ac:spMkLst>
            <pc:docMk/>
            <pc:sldMk cId="3726112601" sldId="264"/>
            <ac:spMk id="83" creationId="{00000000-0000-0000-0000-000000000000}"/>
          </ac:spMkLst>
        </pc:spChg>
      </pc:sldChg>
      <pc:sldChg chg="addSp delSp modSp mod">
        <pc:chgData name="Janice Allen" userId="f0236c4bfe201f36" providerId="LiveId" clId="{1A2F318B-3B53-46E3-90AC-FC42E9A9D1A6}" dt="2024-01-22T16:52:37.929" v="6578" actId="255"/>
        <pc:sldMkLst>
          <pc:docMk/>
          <pc:sldMk cId="793179729" sldId="265"/>
        </pc:sldMkLst>
        <pc:spChg chg="add mod">
          <ac:chgData name="Janice Allen" userId="f0236c4bfe201f36" providerId="LiveId" clId="{1A2F318B-3B53-46E3-90AC-FC42E9A9D1A6}" dt="2024-01-22T16:52:37.929" v="6578" actId="255"/>
          <ac:spMkLst>
            <pc:docMk/>
            <pc:sldMk cId="793179729" sldId="265"/>
            <ac:spMk id="3" creationId="{0A8876DE-59DC-C6A6-6C03-45A606DB2C0D}"/>
          </ac:spMkLst>
        </pc:spChg>
        <pc:spChg chg="mod">
          <ac:chgData name="Janice Allen" userId="f0236c4bfe201f36" providerId="LiveId" clId="{1A2F318B-3B53-46E3-90AC-FC42E9A9D1A6}" dt="2024-01-22T16:38:48.779" v="5981" actId="20577"/>
          <ac:spMkLst>
            <pc:docMk/>
            <pc:sldMk cId="793179729" sldId="265"/>
            <ac:spMk id="97" creationId="{00000000-0000-0000-0000-000000000000}"/>
          </ac:spMkLst>
        </pc:spChg>
        <pc:spChg chg="del">
          <ac:chgData name="Janice Allen" userId="f0236c4bfe201f36" providerId="LiveId" clId="{1A2F318B-3B53-46E3-90AC-FC42E9A9D1A6}" dt="2024-01-22T16:38:54.028" v="5982" actId="478"/>
          <ac:spMkLst>
            <pc:docMk/>
            <pc:sldMk cId="793179729" sldId="265"/>
            <ac:spMk id="98" creationId="{00000000-0000-0000-0000-000000000000}"/>
          </ac:spMkLst>
        </pc:spChg>
      </pc:sldChg>
      <pc:sldChg chg="modSp mod">
        <pc:chgData name="Janice Allen" userId="f0236c4bfe201f36" providerId="LiveId" clId="{1A2F318B-3B53-46E3-90AC-FC42E9A9D1A6}" dt="2024-01-22T16:52:55.024" v="6592" actId="20577"/>
        <pc:sldMkLst>
          <pc:docMk/>
          <pc:sldMk cId="394795262" sldId="266"/>
        </pc:sldMkLst>
        <pc:spChg chg="mod">
          <ac:chgData name="Janice Allen" userId="f0236c4bfe201f36" providerId="LiveId" clId="{1A2F318B-3B53-46E3-90AC-FC42E9A9D1A6}" dt="2024-01-22T16:52:55.024" v="6592" actId="20577"/>
          <ac:spMkLst>
            <pc:docMk/>
            <pc:sldMk cId="394795262" sldId="266"/>
            <ac:spMk id="82" creationId="{00000000-0000-0000-0000-000000000000}"/>
          </ac:spMkLst>
        </pc:spChg>
      </pc:sldChg>
      <pc:sldChg chg="modSp mod">
        <pc:chgData name="Janice Allen" userId="f0236c4bfe201f36" providerId="LiveId" clId="{1A2F318B-3B53-46E3-90AC-FC42E9A9D1A6}" dt="2024-01-22T16:55:25.693" v="6835" actId="2711"/>
        <pc:sldMkLst>
          <pc:docMk/>
          <pc:sldMk cId="1188636003" sldId="267"/>
        </pc:sldMkLst>
        <pc:spChg chg="mod">
          <ac:chgData name="Janice Allen" userId="f0236c4bfe201f36" providerId="LiveId" clId="{1A2F318B-3B53-46E3-90AC-FC42E9A9D1A6}" dt="2024-01-22T16:55:25.693" v="6835" actId="2711"/>
          <ac:spMkLst>
            <pc:docMk/>
            <pc:sldMk cId="1188636003" sldId="267"/>
            <ac:spMk id="3" creationId="{0A8876DE-59DC-C6A6-6C03-45A606DB2C0D}"/>
          </ac:spMkLst>
        </pc:spChg>
        <pc:spChg chg="mod">
          <ac:chgData name="Janice Allen" userId="f0236c4bfe201f36" providerId="LiveId" clId="{1A2F318B-3B53-46E3-90AC-FC42E9A9D1A6}" dt="2024-01-22T16:53:10.915" v="6606" actId="20577"/>
          <ac:spMkLst>
            <pc:docMk/>
            <pc:sldMk cId="1188636003" sldId="267"/>
            <ac:spMk id="97" creationId="{00000000-0000-0000-0000-000000000000}"/>
          </ac:spMkLst>
        </pc:spChg>
      </pc:sldChg>
      <pc:sldMasterChg chg="del delSldLayout">
        <pc:chgData name="Janice Allen" userId="f0236c4bfe201f36" providerId="LiveId" clId="{1A2F318B-3B53-46E3-90AC-FC42E9A9D1A6}" dt="2024-01-21T12:25:10.700" v="6" actId="47"/>
        <pc:sldMasterMkLst>
          <pc:docMk/>
          <pc:sldMasterMk cId="429786002" sldId="2147483648"/>
        </pc:sldMasterMkLst>
        <pc:sldLayoutChg chg="del">
          <pc:chgData name="Janice Allen" userId="f0236c4bfe201f36" providerId="LiveId" clId="{1A2F318B-3B53-46E3-90AC-FC42E9A9D1A6}" dt="2024-01-21T12:25:10.700" v="6" actId="47"/>
          <pc:sldLayoutMkLst>
            <pc:docMk/>
            <pc:sldMasterMk cId="429786002" sldId="2147483648"/>
            <pc:sldLayoutMk cId="3803508416" sldId="2147483649"/>
          </pc:sldLayoutMkLst>
        </pc:sldLayoutChg>
        <pc:sldLayoutChg chg="del">
          <pc:chgData name="Janice Allen" userId="f0236c4bfe201f36" providerId="LiveId" clId="{1A2F318B-3B53-46E3-90AC-FC42E9A9D1A6}" dt="2024-01-21T12:25:10.700" v="6" actId="47"/>
          <pc:sldLayoutMkLst>
            <pc:docMk/>
            <pc:sldMasterMk cId="429786002" sldId="2147483648"/>
            <pc:sldLayoutMk cId="3430085216" sldId="2147483650"/>
          </pc:sldLayoutMkLst>
        </pc:sldLayoutChg>
        <pc:sldLayoutChg chg="del">
          <pc:chgData name="Janice Allen" userId="f0236c4bfe201f36" providerId="LiveId" clId="{1A2F318B-3B53-46E3-90AC-FC42E9A9D1A6}" dt="2024-01-21T12:25:10.700" v="6" actId="47"/>
          <pc:sldLayoutMkLst>
            <pc:docMk/>
            <pc:sldMasterMk cId="429786002" sldId="2147483648"/>
            <pc:sldLayoutMk cId="81319056" sldId="2147483651"/>
          </pc:sldLayoutMkLst>
        </pc:sldLayoutChg>
        <pc:sldLayoutChg chg="del">
          <pc:chgData name="Janice Allen" userId="f0236c4bfe201f36" providerId="LiveId" clId="{1A2F318B-3B53-46E3-90AC-FC42E9A9D1A6}" dt="2024-01-21T12:25:10.700" v="6" actId="47"/>
          <pc:sldLayoutMkLst>
            <pc:docMk/>
            <pc:sldMasterMk cId="429786002" sldId="2147483648"/>
            <pc:sldLayoutMk cId="1050659474" sldId="2147483652"/>
          </pc:sldLayoutMkLst>
        </pc:sldLayoutChg>
        <pc:sldLayoutChg chg="del">
          <pc:chgData name="Janice Allen" userId="f0236c4bfe201f36" providerId="LiveId" clId="{1A2F318B-3B53-46E3-90AC-FC42E9A9D1A6}" dt="2024-01-21T12:25:10.700" v="6" actId="47"/>
          <pc:sldLayoutMkLst>
            <pc:docMk/>
            <pc:sldMasterMk cId="429786002" sldId="2147483648"/>
            <pc:sldLayoutMk cId="3281098440" sldId="2147483653"/>
          </pc:sldLayoutMkLst>
        </pc:sldLayoutChg>
        <pc:sldLayoutChg chg="del">
          <pc:chgData name="Janice Allen" userId="f0236c4bfe201f36" providerId="LiveId" clId="{1A2F318B-3B53-46E3-90AC-FC42E9A9D1A6}" dt="2024-01-21T12:25:10.700" v="6" actId="47"/>
          <pc:sldLayoutMkLst>
            <pc:docMk/>
            <pc:sldMasterMk cId="429786002" sldId="2147483648"/>
            <pc:sldLayoutMk cId="686867952" sldId="2147483654"/>
          </pc:sldLayoutMkLst>
        </pc:sldLayoutChg>
        <pc:sldLayoutChg chg="del">
          <pc:chgData name="Janice Allen" userId="f0236c4bfe201f36" providerId="LiveId" clId="{1A2F318B-3B53-46E3-90AC-FC42E9A9D1A6}" dt="2024-01-21T12:25:10.700" v="6" actId="47"/>
          <pc:sldLayoutMkLst>
            <pc:docMk/>
            <pc:sldMasterMk cId="429786002" sldId="2147483648"/>
            <pc:sldLayoutMk cId="2755828243" sldId="2147483655"/>
          </pc:sldLayoutMkLst>
        </pc:sldLayoutChg>
        <pc:sldLayoutChg chg="del">
          <pc:chgData name="Janice Allen" userId="f0236c4bfe201f36" providerId="LiveId" clId="{1A2F318B-3B53-46E3-90AC-FC42E9A9D1A6}" dt="2024-01-21T12:25:10.700" v="6" actId="47"/>
          <pc:sldLayoutMkLst>
            <pc:docMk/>
            <pc:sldMasterMk cId="429786002" sldId="2147483648"/>
            <pc:sldLayoutMk cId="911424318" sldId="2147483656"/>
          </pc:sldLayoutMkLst>
        </pc:sldLayoutChg>
        <pc:sldLayoutChg chg="del">
          <pc:chgData name="Janice Allen" userId="f0236c4bfe201f36" providerId="LiveId" clId="{1A2F318B-3B53-46E3-90AC-FC42E9A9D1A6}" dt="2024-01-21T12:25:10.700" v="6" actId="47"/>
          <pc:sldLayoutMkLst>
            <pc:docMk/>
            <pc:sldMasterMk cId="429786002" sldId="2147483648"/>
            <pc:sldLayoutMk cId="1921487362" sldId="2147483657"/>
          </pc:sldLayoutMkLst>
        </pc:sldLayoutChg>
        <pc:sldLayoutChg chg="del">
          <pc:chgData name="Janice Allen" userId="f0236c4bfe201f36" providerId="LiveId" clId="{1A2F318B-3B53-46E3-90AC-FC42E9A9D1A6}" dt="2024-01-21T12:25:10.700" v="6" actId="47"/>
          <pc:sldLayoutMkLst>
            <pc:docMk/>
            <pc:sldMasterMk cId="429786002" sldId="2147483648"/>
            <pc:sldLayoutMk cId="3630873" sldId="2147483658"/>
          </pc:sldLayoutMkLst>
        </pc:sldLayoutChg>
        <pc:sldLayoutChg chg="del">
          <pc:chgData name="Janice Allen" userId="f0236c4bfe201f36" providerId="LiveId" clId="{1A2F318B-3B53-46E3-90AC-FC42E9A9D1A6}" dt="2024-01-21T12:25:10.700" v="6" actId="47"/>
          <pc:sldLayoutMkLst>
            <pc:docMk/>
            <pc:sldMasterMk cId="429786002" sldId="2147483648"/>
            <pc:sldLayoutMk cId="103355545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D16B59-5ED5-4DBF-B161-B1BB121D1E45}" type="datetimeFigureOut">
              <a:rPr lang="en-GB" smtClean="0"/>
              <a:t>22/01/2024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C893D-7004-491D-B1A7-F328E9169451}" type="slidenum">
              <a:rPr lang="en-GB" smtClean="0"/>
              <a:t>‹#›</a:t>
            </a:fld>
            <a:endParaRPr lang="en-GB"/>
          </a:p>
        </p:txBody>
      </p:sp>
    </p:spTree>
    <p:extLst>
      <p:ext uri="{BB962C8B-B14F-4D97-AF65-F5344CB8AC3E}">
        <p14:creationId xmlns:p14="http://schemas.microsoft.com/office/powerpoint/2010/main" val="2029833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3457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7aaf867004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7aaf867004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4952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7aaf867004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7aaf867004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7aaf867004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7aaf867004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3291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543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7aaf867004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7aaf867004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721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376231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SzPts val="1800"/>
              <a:buChar char="●"/>
              <a:defRPr/>
            </a:lvl1pPr>
            <a:lvl2pPr marL="1219170" lvl="1" indent="-423323" algn="ctr" rtl="0">
              <a:spcBef>
                <a:spcPts val="0"/>
              </a:spcBef>
              <a:spcAft>
                <a:spcPts val="0"/>
              </a:spcAft>
              <a:buSzPts val="1400"/>
              <a:buChar char="○"/>
              <a:defRPr/>
            </a:lvl2pPr>
            <a:lvl3pPr marL="1828754" lvl="2" indent="-423323" algn="ctr" rtl="0">
              <a:spcBef>
                <a:spcPts val="0"/>
              </a:spcBef>
              <a:spcAft>
                <a:spcPts val="0"/>
              </a:spcAft>
              <a:buSzPts val="1400"/>
              <a:buChar char="■"/>
              <a:defRPr/>
            </a:lvl3pPr>
            <a:lvl4pPr marL="2438339" lvl="3" indent="-423323" algn="ctr" rtl="0">
              <a:spcBef>
                <a:spcPts val="0"/>
              </a:spcBef>
              <a:spcAft>
                <a:spcPts val="0"/>
              </a:spcAft>
              <a:buSzPts val="1400"/>
              <a:buChar char="●"/>
              <a:defRPr/>
            </a:lvl4pPr>
            <a:lvl5pPr marL="3047924" lvl="4" indent="-423323" algn="ctr" rtl="0">
              <a:spcBef>
                <a:spcPts val="0"/>
              </a:spcBef>
              <a:spcAft>
                <a:spcPts val="0"/>
              </a:spcAft>
              <a:buSzPts val="1400"/>
              <a:buChar char="○"/>
              <a:defRPr/>
            </a:lvl5pPr>
            <a:lvl6pPr marL="3657509" lvl="5" indent="-423323" algn="ctr" rtl="0">
              <a:spcBef>
                <a:spcPts val="0"/>
              </a:spcBef>
              <a:spcAft>
                <a:spcPts val="0"/>
              </a:spcAft>
              <a:buSzPts val="1400"/>
              <a:buChar char="■"/>
              <a:defRPr/>
            </a:lvl6pPr>
            <a:lvl7pPr marL="4267093" lvl="6" indent="-423323" algn="ctr" rtl="0">
              <a:spcBef>
                <a:spcPts val="0"/>
              </a:spcBef>
              <a:spcAft>
                <a:spcPts val="0"/>
              </a:spcAft>
              <a:buSzPts val="1400"/>
              <a:buChar char="●"/>
              <a:defRPr/>
            </a:lvl7pPr>
            <a:lvl8pPr marL="4876678" lvl="7" indent="-423323" algn="ctr" rtl="0">
              <a:spcBef>
                <a:spcPts val="0"/>
              </a:spcBef>
              <a:spcAft>
                <a:spcPts val="0"/>
              </a:spcAft>
              <a:buSzPts val="1400"/>
              <a:buChar char="○"/>
              <a:defRPr/>
            </a:lvl8pPr>
            <a:lvl9pPr marL="5486263" lvl="8" indent="-423323" algn="ctr" rtl="0">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1623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00174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 name="Google Shape;16;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88518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79505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98998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805066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10915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980064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rgbClr val="0303B8"/>
              </a:buClr>
              <a:buSzPts val="1800"/>
              <a:buChar char="●"/>
              <a:defRPr>
                <a:solidFill>
                  <a:srgbClr val="0303B8"/>
                </a:solidFill>
              </a:defRPr>
            </a:lvl1pPr>
            <a:lvl2pPr marL="1219170" lvl="1" indent="-423323" rtl="0">
              <a:spcBef>
                <a:spcPts val="0"/>
              </a:spcBef>
              <a:spcAft>
                <a:spcPts val="0"/>
              </a:spcAft>
              <a:buClr>
                <a:srgbClr val="0303B8"/>
              </a:buClr>
              <a:buSzPts val="1400"/>
              <a:buChar char="○"/>
              <a:defRPr>
                <a:solidFill>
                  <a:srgbClr val="0303B8"/>
                </a:solidFill>
              </a:defRPr>
            </a:lvl2pPr>
            <a:lvl3pPr marL="1828754" lvl="2" indent="-423323" rtl="0">
              <a:spcBef>
                <a:spcPts val="0"/>
              </a:spcBef>
              <a:spcAft>
                <a:spcPts val="0"/>
              </a:spcAft>
              <a:buClr>
                <a:srgbClr val="0303B8"/>
              </a:buClr>
              <a:buSzPts val="1400"/>
              <a:buChar char="■"/>
              <a:defRPr>
                <a:solidFill>
                  <a:srgbClr val="0303B8"/>
                </a:solidFill>
              </a:defRPr>
            </a:lvl3pPr>
            <a:lvl4pPr marL="2438339" lvl="3" indent="-423323" rtl="0">
              <a:spcBef>
                <a:spcPts val="0"/>
              </a:spcBef>
              <a:spcAft>
                <a:spcPts val="0"/>
              </a:spcAft>
              <a:buClr>
                <a:srgbClr val="0303B8"/>
              </a:buClr>
              <a:buSzPts val="1400"/>
              <a:buChar char="●"/>
              <a:defRPr>
                <a:solidFill>
                  <a:srgbClr val="0303B8"/>
                </a:solidFill>
              </a:defRPr>
            </a:lvl4pPr>
            <a:lvl5pPr marL="3047924" lvl="4" indent="-423323" rtl="0">
              <a:spcBef>
                <a:spcPts val="0"/>
              </a:spcBef>
              <a:spcAft>
                <a:spcPts val="0"/>
              </a:spcAft>
              <a:buClr>
                <a:srgbClr val="0303B8"/>
              </a:buClr>
              <a:buSzPts val="1400"/>
              <a:buChar char="○"/>
              <a:defRPr>
                <a:solidFill>
                  <a:srgbClr val="0303B8"/>
                </a:solidFill>
              </a:defRPr>
            </a:lvl5pPr>
            <a:lvl6pPr marL="3657509" lvl="5" indent="-423323" rtl="0">
              <a:spcBef>
                <a:spcPts val="0"/>
              </a:spcBef>
              <a:spcAft>
                <a:spcPts val="0"/>
              </a:spcAft>
              <a:buClr>
                <a:srgbClr val="0303B8"/>
              </a:buClr>
              <a:buSzPts val="1400"/>
              <a:buChar char="■"/>
              <a:defRPr>
                <a:solidFill>
                  <a:srgbClr val="0303B8"/>
                </a:solidFill>
              </a:defRPr>
            </a:lvl6pPr>
            <a:lvl7pPr marL="4267093" lvl="6" indent="-423323" rtl="0">
              <a:spcBef>
                <a:spcPts val="0"/>
              </a:spcBef>
              <a:spcAft>
                <a:spcPts val="0"/>
              </a:spcAft>
              <a:buClr>
                <a:srgbClr val="0303B8"/>
              </a:buClr>
              <a:buSzPts val="1400"/>
              <a:buChar char="●"/>
              <a:defRPr>
                <a:solidFill>
                  <a:srgbClr val="0303B8"/>
                </a:solidFill>
              </a:defRPr>
            </a:lvl7pPr>
            <a:lvl8pPr marL="4876678" lvl="7" indent="-423323" rtl="0">
              <a:spcBef>
                <a:spcPts val="0"/>
              </a:spcBef>
              <a:spcAft>
                <a:spcPts val="0"/>
              </a:spcAft>
              <a:buClr>
                <a:srgbClr val="0303B8"/>
              </a:buClr>
              <a:buSzPts val="1400"/>
              <a:buChar char="○"/>
              <a:defRPr>
                <a:solidFill>
                  <a:srgbClr val="0303B8"/>
                </a:solidFill>
              </a:defRPr>
            </a:lvl8pPr>
            <a:lvl9pPr marL="5486263" lvl="8" indent="-423323" rtl="0">
              <a:spcBef>
                <a:spcPts val="0"/>
              </a:spcBef>
              <a:spcAft>
                <a:spcPts val="0"/>
              </a:spcAft>
              <a:buClr>
                <a:srgbClr val="0303B8"/>
              </a:buClr>
              <a:buSzPts val="1400"/>
              <a:buChar char="■"/>
              <a:defRPr>
                <a:solidFill>
                  <a:srgbClr val="0303B8"/>
                </a:solidFill>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47460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071097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0303B8"/>
              </a:buClr>
              <a:buSzPts val="2800"/>
              <a:buFont typeface="Proxima Nova Semibold"/>
              <a:buNone/>
              <a:defRPr sz="2800">
                <a:solidFill>
                  <a:srgbClr val="0303B8"/>
                </a:solidFill>
                <a:latin typeface="Proxima Nova Semibold"/>
                <a:ea typeface="Proxima Nova Semibold"/>
                <a:cs typeface="Proxima Nova Semibold"/>
                <a:sym typeface="Proxima Nova Semi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rgbClr val="0303B8"/>
              </a:buClr>
              <a:buSzPts val="1800"/>
              <a:buFont typeface="Proxima Nova"/>
              <a:buChar char="●"/>
              <a:defRPr sz="1800">
                <a:solidFill>
                  <a:srgbClr val="0303B8"/>
                </a:solidFill>
                <a:latin typeface="Proxima Nova"/>
                <a:ea typeface="Proxima Nova"/>
                <a:cs typeface="Proxima Nova"/>
                <a:sym typeface="Proxima Nova"/>
              </a:defRPr>
            </a:lvl1pPr>
            <a:lvl2pPr marL="914400" lvl="1"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2pPr>
            <a:lvl3pPr marL="1371600" lvl="2"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3pPr>
            <a:lvl4pPr marL="1828800" lvl="3"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4pPr>
            <a:lvl5pPr marL="2286000" lvl="4"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5pPr>
            <a:lvl6pPr marL="2743200" lvl="5"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6pPr>
            <a:lvl7pPr marL="3200400" lvl="6"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7pPr>
            <a:lvl8pPr marL="3657600" lvl="7"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8pPr>
            <a:lvl9pPr marL="4114800" lvl="8"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dk2"/>
                </a:solidFill>
              </a:defRPr>
            </a:lvl1pPr>
            <a:lvl2pPr lvl="1" algn="r" rtl="0">
              <a:buNone/>
              <a:defRPr sz="1333">
                <a:solidFill>
                  <a:schemeClr val="dk2"/>
                </a:solidFill>
              </a:defRPr>
            </a:lvl2pPr>
            <a:lvl3pPr lvl="2" algn="r" rtl="0">
              <a:buNone/>
              <a:defRPr sz="1333">
                <a:solidFill>
                  <a:schemeClr val="dk2"/>
                </a:solidFill>
              </a:defRPr>
            </a:lvl3pPr>
            <a:lvl4pPr lvl="3" algn="r" rtl="0">
              <a:buNone/>
              <a:defRPr sz="1333">
                <a:solidFill>
                  <a:schemeClr val="dk2"/>
                </a:solidFill>
              </a:defRPr>
            </a:lvl4pPr>
            <a:lvl5pPr lvl="4" algn="r" rtl="0">
              <a:buNone/>
              <a:defRPr sz="1333">
                <a:solidFill>
                  <a:schemeClr val="dk2"/>
                </a:solidFill>
              </a:defRPr>
            </a:lvl5pPr>
            <a:lvl6pPr lvl="5" algn="r" rtl="0">
              <a:buNone/>
              <a:defRPr sz="1333">
                <a:solidFill>
                  <a:schemeClr val="dk2"/>
                </a:solidFill>
              </a:defRPr>
            </a:lvl6pPr>
            <a:lvl7pPr lvl="6" algn="r" rtl="0">
              <a:buNone/>
              <a:defRPr sz="1333">
                <a:solidFill>
                  <a:schemeClr val="dk2"/>
                </a:solidFill>
              </a:defRPr>
            </a:lvl7pPr>
            <a:lvl8pPr lvl="7" algn="r" rtl="0">
              <a:buNone/>
              <a:defRPr sz="1333">
                <a:solidFill>
                  <a:schemeClr val="dk2"/>
                </a:solidFill>
              </a:defRPr>
            </a:lvl8pPr>
            <a:lvl9pPr lvl="8" algn="r" rtl="0">
              <a:buNone/>
              <a:defRPr sz="1333">
                <a:solidFill>
                  <a:schemeClr val="dk2"/>
                </a:solidFill>
              </a:defRPr>
            </a:lvl9pPr>
          </a:lstStyle>
          <a:p>
            <a:fld id="{00000000-1234-1234-1234-123412341234}" type="slidenum">
              <a:rPr lang="en-GB" smtClean="0"/>
              <a:pPr/>
              <a:t>‹#›</a:t>
            </a:fld>
            <a:endParaRPr lang="en-GB"/>
          </a:p>
        </p:txBody>
      </p:sp>
      <p:pic>
        <p:nvPicPr>
          <p:cNvPr id="9" name="Google Shape;9;p1"/>
          <p:cNvPicPr preferRelativeResize="0"/>
          <p:nvPr/>
        </p:nvPicPr>
        <p:blipFill rotWithShape="1">
          <a:blip r:embed="rId13">
            <a:alphaModFix/>
          </a:blip>
          <a:srcRect l="5921" t="3426" r="3679" b="15364"/>
          <a:stretch/>
        </p:blipFill>
        <p:spPr>
          <a:xfrm>
            <a:off x="415601" y="5600468"/>
            <a:ext cx="977729" cy="878401"/>
          </a:xfrm>
          <a:prstGeom prst="rect">
            <a:avLst/>
          </a:prstGeom>
          <a:noFill/>
          <a:ln>
            <a:noFill/>
          </a:ln>
        </p:spPr>
      </p:pic>
    </p:spTree>
    <p:extLst>
      <p:ext uri="{BB962C8B-B14F-4D97-AF65-F5344CB8AC3E}">
        <p14:creationId xmlns:p14="http://schemas.microsoft.com/office/powerpoint/2010/main" val="410524762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03B8"/>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4786000" y="5326333"/>
            <a:ext cx="7294240" cy="878400"/>
          </a:xfrm>
          <a:prstGeom prst="rect">
            <a:avLst/>
          </a:prstGeom>
          <a:ln>
            <a:noFill/>
          </a:ln>
        </p:spPr>
        <p:txBody>
          <a:bodyPr spcFirstLastPara="1" wrap="square" lIns="121900" tIns="121900" rIns="121900" bIns="121900" anchor="b" anchorCtr="0">
            <a:noAutofit/>
          </a:bodyPr>
          <a:lstStyle/>
          <a:p>
            <a:pPr algn="l"/>
            <a:r>
              <a:rPr lang="en-GB" sz="4667" b="1" dirty="0">
                <a:solidFill>
                  <a:schemeClr val="lt1"/>
                </a:solidFill>
                <a:latin typeface="Proxima Nova"/>
                <a:ea typeface="Proxima Nova"/>
                <a:cs typeface="Proxima Nova"/>
                <a:sym typeface="Proxima Nova"/>
              </a:rPr>
              <a:t>RFK HUMAN RIGHTS UK</a:t>
            </a:r>
            <a:endParaRPr sz="4667" b="1" dirty="0">
              <a:solidFill>
                <a:schemeClr val="lt1"/>
              </a:solidFill>
              <a:latin typeface="Proxima Nova"/>
              <a:ea typeface="Proxima Nova"/>
              <a:cs typeface="Proxima Nova"/>
              <a:sym typeface="Proxima Nova"/>
            </a:endParaRPr>
          </a:p>
        </p:txBody>
      </p:sp>
      <p:sp>
        <p:nvSpPr>
          <p:cNvPr id="56" name="Google Shape;56;p13"/>
          <p:cNvSpPr txBox="1">
            <a:spLocks noGrp="1"/>
          </p:cNvSpPr>
          <p:nvPr>
            <p:ph type="subTitle" idx="1"/>
          </p:nvPr>
        </p:nvSpPr>
        <p:spPr>
          <a:xfrm>
            <a:off x="4786000" y="5991761"/>
            <a:ext cx="5320400" cy="757600"/>
          </a:xfrm>
          <a:prstGeom prst="rect">
            <a:avLst/>
          </a:prstGeom>
        </p:spPr>
        <p:txBody>
          <a:bodyPr spcFirstLastPara="1" wrap="square" lIns="121900" tIns="121900" rIns="121900" bIns="121900" anchor="t" anchorCtr="0">
            <a:normAutofit/>
          </a:bodyPr>
          <a:lstStyle/>
          <a:p>
            <a:pPr marL="0" indent="0" algn="l">
              <a:lnSpc>
                <a:spcPct val="90000"/>
              </a:lnSpc>
            </a:pPr>
            <a:r>
              <a:rPr lang="en-GB" sz="2667" dirty="0">
                <a:solidFill>
                  <a:srgbClr val="F3F3F3"/>
                </a:solidFill>
                <a:latin typeface="Times New Roman"/>
                <a:ea typeface="Times New Roman"/>
                <a:cs typeface="Times New Roman"/>
                <a:sym typeface="Times New Roman"/>
              </a:rPr>
              <a:t>Speak Truth To Power</a:t>
            </a:r>
            <a:endParaRPr sz="2667" dirty="0">
              <a:solidFill>
                <a:srgbClr val="F3F3F3"/>
              </a:solidFill>
              <a:latin typeface="Times New Roman"/>
              <a:ea typeface="Times New Roman"/>
              <a:cs typeface="Times New Roman"/>
              <a:sym typeface="Times New Roman"/>
            </a:endParaRPr>
          </a:p>
        </p:txBody>
      </p:sp>
      <p:pic>
        <p:nvPicPr>
          <p:cNvPr id="57" name="Google Shape;57;p13"/>
          <p:cNvPicPr preferRelativeResize="0"/>
          <p:nvPr/>
        </p:nvPicPr>
        <p:blipFill rotWithShape="1">
          <a:blip r:embed="rId3">
            <a:alphaModFix/>
          </a:blip>
          <a:srcRect b="13755"/>
          <a:stretch/>
        </p:blipFill>
        <p:spPr>
          <a:xfrm>
            <a:off x="370801" y="5554634"/>
            <a:ext cx="1018497" cy="878401"/>
          </a:xfrm>
          <a:prstGeom prst="rect">
            <a:avLst/>
          </a:prstGeom>
          <a:noFill/>
          <a:ln>
            <a:noFill/>
          </a:ln>
        </p:spPr>
      </p:pic>
      <p:cxnSp>
        <p:nvCxnSpPr>
          <p:cNvPr id="58" name="Google Shape;58;p13"/>
          <p:cNvCxnSpPr/>
          <p:nvPr/>
        </p:nvCxnSpPr>
        <p:spPr>
          <a:xfrm>
            <a:off x="447400" y="5326317"/>
            <a:ext cx="11297200" cy="12000"/>
          </a:xfrm>
          <a:prstGeom prst="straightConnector1">
            <a:avLst/>
          </a:prstGeom>
          <a:noFill/>
          <a:ln w="9525" cap="flat" cmpd="sng">
            <a:solidFill>
              <a:schemeClr val="lt1"/>
            </a:solidFill>
            <a:prstDash val="solid"/>
            <a:round/>
            <a:headEnd type="none" w="med" len="med"/>
            <a:tailEnd type="none" w="med" len="med"/>
          </a:ln>
        </p:spPr>
      </p:cxnSp>
      <p:sp>
        <p:nvSpPr>
          <p:cNvPr id="59" name="Google Shape;59;p13"/>
          <p:cNvSpPr txBox="1">
            <a:spLocks noGrp="1"/>
          </p:cNvSpPr>
          <p:nvPr>
            <p:ph type="ctrTitle"/>
          </p:nvPr>
        </p:nvSpPr>
        <p:spPr>
          <a:xfrm>
            <a:off x="415600" y="1994233"/>
            <a:ext cx="11360800" cy="878400"/>
          </a:xfrm>
          <a:prstGeom prst="rect">
            <a:avLst/>
          </a:prstGeom>
          <a:ln>
            <a:noFill/>
          </a:ln>
        </p:spPr>
        <p:txBody>
          <a:bodyPr spcFirstLastPara="1" wrap="square" lIns="121900" tIns="121900" rIns="121900" bIns="121900" anchor="b" anchorCtr="0">
            <a:noAutofit/>
          </a:bodyPr>
          <a:lstStyle/>
          <a:p>
            <a:pPr>
              <a:lnSpc>
                <a:spcPct val="90000"/>
              </a:lnSpc>
              <a:buClr>
                <a:schemeClr val="dk1"/>
              </a:buClr>
              <a:buSzPct val="100000"/>
            </a:pPr>
            <a:r>
              <a:rPr lang="en-GB" sz="5400" dirty="0">
                <a:solidFill>
                  <a:schemeClr val="lt1"/>
                </a:solidFill>
                <a:latin typeface="Proxima Nova Semibold"/>
                <a:ea typeface="Proxima Nova Semibold"/>
                <a:cs typeface="Proxima Nova Semibold"/>
                <a:sym typeface="Proxima Nova Semibold"/>
              </a:rPr>
              <a:t>Why Teach Human Rights?</a:t>
            </a:r>
            <a:endParaRPr sz="5400" dirty="0">
              <a:solidFill>
                <a:schemeClr val="lt1"/>
              </a:solidFill>
              <a:latin typeface="Proxima Nova Semibold"/>
              <a:ea typeface="Proxima Nova Semibold"/>
              <a:cs typeface="Proxima Nova Semibold"/>
              <a:sym typeface="Proxima Nova Semibold"/>
            </a:endParaRPr>
          </a:p>
        </p:txBody>
      </p:sp>
      <p:sp>
        <p:nvSpPr>
          <p:cNvPr id="60" name="Google Shape;60;p13"/>
          <p:cNvSpPr txBox="1">
            <a:spLocks noGrp="1"/>
          </p:cNvSpPr>
          <p:nvPr>
            <p:ph type="subTitle" idx="1"/>
          </p:nvPr>
        </p:nvSpPr>
        <p:spPr>
          <a:xfrm>
            <a:off x="3587667" y="2671400"/>
            <a:ext cx="4731200" cy="757600"/>
          </a:xfrm>
          <a:prstGeom prst="rect">
            <a:avLst/>
          </a:prstGeom>
        </p:spPr>
        <p:txBody>
          <a:bodyPr spcFirstLastPara="1" wrap="square" lIns="121900" tIns="121900" rIns="121900" bIns="121900" anchor="t" anchorCtr="0">
            <a:normAutofit lnSpcReduction="10000"/>
          </a:bodyPr>
          <a:lstStyle/>
          <a:p>
            <a:pPr marL="0" indent="0"/>
            <a:r>
              <a:rPr lang="en-GB" dirty="0">
                <a:solidFill>
                  <a:srgbClr val="F3F3F3"/>
                </a:solidFill>
                <a:latin typeface="Times New Roman"/>
                <a:ea typeface="Times New Roman"/>
                <a:cs typeface="Times New Roman"/>
                <a:sym typeface="Times New Roman"/>
              </a:rPr>
              <a:t>A toolkit for action</a:t>
            </a:r>
            <a:endParaRPr dirty="0">
              <a:solidFill>
                <a:srgbClr val="F3F3F3"/>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415600" y="1474833"/>
            <a:ext cx="11360800" cy="2618000"/>
          </a:xfrm>
          <a:prstGeom prst="rect">
            <a:avLst/>
          </a:prstGeom>
        </p:spPr>
        <p:txBody>
          <a:bodyPr spcFirstLastPara="1" wrap="square" lIns="121900" tIns="121900" rIns="121900" bIns="121900" anchor="b" anchorCtr="0">
            <a:normAutofit/>
          </a:bodyPr>
          <a:lstStyle/>
          <a:p>
            <a:r>
              <a:rPr lang="en-GB" sz="5400" dirty="0"/>
              <a:t>Benefits to adults</a:t>
            </a:r>
            <a:endParaRPr sz="5400" dirty="0"/>
          </a:p>
        </p:txBody>
      </p:sp>
      <p:pic>
        <p:nvPicPr>
          <p:cNvPr id="84" name="Google Shape;84;p16"/>
          <p:cNvPicPr preferRelativeResize="0"/>
          <p:nvPr/>
        </p:nvPicPr>
        <p:blipFill>
          <a:blip r:embed="rId3">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394795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GB" dirty="0"/>
              <a:t>Benefits to adults</a:t>
            </a:r>
            <a:endParaRPr dirty="0"/>
          </a:p>
        </p:txBody>
      </p:sp>
      <p:pic>
        <p:nvPicPr>
          <p:cNvPr id="99" name="Google Shape;99;p18"/>
          <p:cNvPicPr preferRelativeResize="0"/>
          <p:nvPr/>
        </p:nvPicPr>
        <p:blipFill>
          <a:blip r:embed="rId3">
            <a:alphaModFix/>
          </a:blip>
          <a:stretch>
            <a:fillRect/>
          </a:stretch>
        </p:blipFill>
        <p:spPr>
          <a:xfrm>
            <a:off x="7339817" y="1"/>
            <a:ext cx="4852169" cy="6858001"/>
          </a:xfrm>
          <a:prstGeom prst="rect">
            <a:avLst/>
          </a:prstGeom>
          <a:noFill/>
          <a:ln>
            <a:noFill/>
          </a:ln>
        </p:spPr>
      </p:pic>
      <p:sp>
        <p:nvSpPr>
          <p:cNvPr id="3" name="Text Placeholder 2">
            <a:extLst>
              <a:ext uri="{FF2B5EF4-FFF2-40B4-BE49-F238E27FC236}">
                <a16:creationId xmlns:a16="http://schemas.microsoft.com/office/drawing/2014/main" id="{0A8876DE-59DC-C6A6-6C03-45A606DB2C0D}"/>
              </a:ext>
            </a:extLst>
          </p:cNvPr>
          <p:cNvSpPr>
            <a:spLocks noGrp="1"/>
          </p:cNvSpPr>
          <p:nvPr>
            <p:ph type="body" idx="1"/>
          </p:nvPr>
        </p:nvSpPr>
        <p:spPr/>
        <p:txBody>
          <a:bodyPr>
            <a:normAutofit/>
          </a:bodyPr>
          <a:lstStyle/>
          <a:p>
            <a:pPr marL="152396" indent="0">
              <a:buNone/>
            </a:pPr>
            <a:r>
              <a:rPr lang="en-GB" dirty="0"/>
              <a:t>Flashpoints can occur in schools from - sometimes the most innocuous incident. Whatever position you have in school, it can have an impact on adults’ wellbeing and ability to be able to teach, lead or support.</a:t>
            </a:r>
          </a:p>
          <a:p>
            <a:pPr marL="152396" indent="0">
              <a:buNone/>
            </a:pPr>
            <a:endParaRPr lang="en-GB" dirty="0"/>
          </a:p>
          <a:p>
            <a:pPr marL="152396" indent="0">
              <a:buNone/>
            </a:pPr>
            <a:r>
              <a:rPr lang="en-GB" sz="1800" dirty="0">
                <a:effectLst/>
                <a:latin typeface="Proxima Nova" panose="020B0604020202020204" charset="0"/>
                <a:ea typeface="Calibri" panose="020F0502020204030204" pitchFamily="34" charset="0"/>
              </a:rPr>
              <a:t>Through teaching Human Rights, the adults in the building can go some way to making sure their own personal biases and opinions are not at the forefront. It can allow you to </a:t>
            </a:r>
            <a:r>
              <a:rPr lang="en-GB" sz="1800" b="1" i="1" dirty="0">
                <a:effectLst/>
                <a:latin typeface="Proxima Nova" panose="020B0604020202020204" charset="0"/>
                <a:ea typeface="Calibri" panose="020F0502020204030204" pitchFamily="34" charset="0"/>
              </a:rPr>
              <a:t>objectively</a:t>
            </a:r>
            <a:r>
              <a:rPr lang="en-GB" sz="1800" dirty="0">
                <a:effectLst/>
                <a:latin typeface="Proxima Nova" panose="020B0604020202020204" charset="0"/>
                <a:ea typeface="Calibri" panose="020F0502020204030204" pitchFamily="34" charset="0"/>
              </a:rPr>
              <a:t> deal with ‘wicked’ problems that come into school; it can allow you to have a firm foundation so that when a difficult situation arises, the school community is secure in its approach; it can help us as adults negotiate the complex world in a school where </a:t>
            </a:r>
            <a:r>
              <a:rPr lang="en-GB" sz="1800" b="1" i="1" dirty="0">
                <a:effectLst/>
                <a:latin typeface="Proxima Nova" panose="020B0604020202020204" charset="0"/>
                <a:ea typeface="Calibri" panose="020F0502020204030204" pitchFamily="34" charset="0"/>
              </a:rPr>
              <a:t>nuance</a:t>
            </a:r>
            <a:r>
              <a:rPr lang="en-GB" sz="1800" dirty="0">
                <a:effectLst/>
                <a:latin typeface="Proxima Nova" panose="020B0604020202020204" charset="0"/>
                <a:ea typeface="Calibri" panose="020F0502020204030204" pitchFamily="34" charset="0"/>
              </a:rPr>
              <a:t> is of ultimate importance but the solutions are presented to us as binary.</a:t>
            </a:r>
          </a:p>
          <a:p>
            <a:pPr marL="152396" indent="0">
              <a:buNone/>
            </a:pPr>
            <a:endParaRPr lang="en-GB" dirty="0"/>
          </a:p>
          <a:p>
            <a:pPr marL="152396" indent="0">
              <a:buNone/>
            </a:pPr>
            <a:endParaRPr lang="en-GB" dirty="0"/>
          </a:p>
        </p:txBody>
      </p:sp>
    </p:spTree>
    <p:extLst>
      <p:ext uri="{BB962C8B-B14F-4D97-AF65-F5344CB8AC3E}">
        <p14:creationId xmlns:p14="http://schemas.microsoft.com/office/powerpoint/2010/main" val="1188636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GB" dirty="0"/>
              <a:t>Is there room in our curriculum?</a:t>
            </a:r>
            <a:endParaRPr dirty="0">
              <a:latin typeface="Proxima Nova Semibold"/>
              <a:ea typeface="Proxima Nova Semibold"/>
              <a:cs typeface="Proxima Nova Semibold"/>
              <a:sym typeface="Proxima Nova Semibold"/>
            </a:endParaRPr>
          </a:p>
        </p:txBody>
      </p:sp>
      <p:sp>
        <p:nvSpPr>
          <p:cNvPr id="66" name="Google Shape;66;p14"/>
          <p:cNvSpPr txBox="1">
            <a:spLocks noGrp="1"/>
          </p:cNvSpPr>
          <p:nvPr>
            <p:ph type="body" idx="1"/>
          </p:nvPr>
        </p:nvSpPr>
        <p:spPr>
          <a:xfrm>
            <a:off x="455542" y="1214750"/>
            <a:ext cx="6924217" cy="4555200"/>
          </a:xfrm>
          <a:prstGeom prst="rect">
            <a:avLst/>
          </a:prstGeom>
        </p:spPr>
        <p:txBody>
          <a:bodyPr spcFirstLastPara="1" wrap="square" lIns="121900" tIns="121900" rIns="121900" bIns="121900" anchor="t" anchorCtr="0">
            <a:normAutofit fontScale="85000" lnSpcReduction="10000"/>
          </a:bodyPr>
          <a:lstStyle/>
          <a:p>
            <a:pPr marL="0" indent="0">
              <a:spcAft>
                <a:spcPts val="1600"/>
              </a:spcAft>
              <a:buNone/>
            </a:pPr>
            <a:r>
              <a:rPr lang="en-GB" dirty="0"/>
              <a:t>Human Rights education can fit into:</a:t>
            </a:r>
          </a:p>
          <a:p>
            <a:pPr marL="285750" indent="-285750">
              <a:spcAft>
                <a:spcPts val="1600"/>
              </a:spcAft>
            </a:pPr>
            <a:r>
              <a:rPr lang="en-GB" dirty="0">
                <a:latin typeface="Proxima Nova"/>
                <a:ea typeface="Proxima Nova"/>
                <a:cs typeface="Proxima Nova"/>
                <a:sym typeface="Proxima Nova"/>
              </a:rPr>
              <a:t>English PSHE Curriculum – core themes of Health and Wellbeing; Relationships; Living in the Wider World.</a:t>
            </a:r>
          </a:p>
          <a:p>
            <a:pPr marL="285750" indent="-285750">
              <a:spcAft>
                <a:spcPts val="1600"/>
              </a:spcAft>
            </a:pPr>
            <a:r>
              <a:rPr lang="en-GB" dirty="0"/>
              <a:t>Welsh Curriculum – Humanities</a:t>
            </a:r>
          </a:p>
          <a:p>
            <a:pPr marL="285750" indent="-285750">
              <a:spcAft>
                <a:spcPts val="1600"/>
              </a:spcAft>
            </a:pPr>
            <a:r>
              <a:rPr lang="en-GB" dirty="0">
                <a:latin typeface="Proxima Nova"/>
                <a:ea typeface="Proxima Nova"/>
                <a:cs typeface="Proxima Nova"/>
                <a:sym typeface="Proxima Nova"/>
              </a:rPr>
              <a:t>Scottish Curriculum for Excellence – Social Studies</a:t>
            </a:r>
          </a:p>
          <a:p>
            <a:pPr marL="285750" indent="-285750">
              <a:spcAft>
                <a:spcPts val="1600"/>
              </a:spcAft>
            </a:pPr>
            <a:r>
              <a:rPr lang="en-GB" dirty="0">
                <a:latin typeface="Proxima Nova"/>
                <a:ea typeface="Proxima Nova"/>
                <a:cs typeface="Proxima Nova"/>
                <a:sym typeface="Proxima Nova"/>
              </a:rPr>
              <a:t>Northern Ireland Curriculum – The world around us; environment and society.</a:t>
            </a:r>
          </a:p>
          <a:p>
            <a:pPr marL="285750" indent="-285750">
              <a:spcAft>
                <a:spcPts val="1600"/>
              </a:spcAft>
            </a:pPr>
            <a:r>
              <a:rPr lang="en-GB" dirty="0"/>
              <a:t>British Values – democracy, rule of law, individual liberty, mutual respect and tolerance for those of different faiths and beliefs.</a:t>
            </a:r>
          </a:p>
          <a:p>
            <a:pPr marL="285750" indent="-285750">
              <a:spcAft>
                <a:spcPts val="1600"/>
              </a:spcAft>
            </a:pPr>
            <a:r>
              <a:rPr lang="en-GB" dirty="0">
                <a:latin typeface="Proxima Nova"/>
                <a:ea typeface="Proxima Nova"/>
                <a:cs typeface="Proxima Nova"/>
                <a:sym typeface="Proxima Nova"/>
              </a:rPr>
              <a:t>Spiritual, Moral, Social and Cultural Development.</a:t>
            </a:r>
          </a:p>
          <a:p>
            <a:pPr marL="285750" indent="-285750">
              <a:spcAft>
                <a:spcPts val="1600"/>
              </a:spcAft>
            </a:pPr>
            <a:r>
              <a:rPr lang="en-GB" dirty="0"/>
              <a:t>Oracy.</a:t>
            </a:r>
            <a:r>
              <a:rPr lang="en-GB" dirty="0">
                <a:latin typeface="Proxima Nova"/>
                <a:ea typeface="Proxima Nova"/>
                <a:cs typeface="Proxima Nova"/>
                <a:sym typeface="Proxima Nova"/>
              </a:rPr>
              <a:t> </a:t>
            </a:r>
            <a:endParaRPr dirty="0">
              <a:latin typeface="Proxima Nova"/>
              <a:ea typeface="Proxima Nova"/>
              <a:cs typeface="Proxima Nova"/>
              <a:sym typeface="Proxima Nova"/>
            </a:endParaRPr>
          </a:p>
        </p:txBody>
      </p:sp>
      <p:pic>
        <p:nvPicPr>
          <p:cNvPr id="67" name="Google Shape;67;p14"/>
          <p:cNvPicPr preferRelativeResize="0"/>
          <p:nvPr/>
        </p:nvPicPr>
        <p:blipFill rotWithShape="1">
          <a:blip r:embed="rId3">
            <a:alphaModFix/>
          </a:blip>
          <a:srcRect l="5921" t="3426" r="3679" b="15364"/>
          <a:stretch/>
        </p:blipFill>
        <p:spPr>
          <a:xfrm>
            <a:off x="415601" y="5600468"/>
            <a:ext cx="977729" cy="878401"/>
          </a:xfrm>
          <a:prstGeom prst="rect">
            <a:avLst/>
          </a:prstGeom>
          <a:noFill/>
          <a:ln>
            <a:noFill/>
          </a:ln>
        </p:spPr>
      </p:pic>
      <p:pic>
        <p:nvPicPr>
          <p:cNvPr id="68" name="Google Shape;68;p14"/>
          <p:cNvPicPr preferRelativeResize="0"/>
          <p:nvPr/>
        </p:nvPicPr>
        <p:blipFill>
          <a:blip r:embed="rId4">
            <a:alphaModFix/>
          </a:blip>
          <a:stretch>
            <a:fillRect/>
          </a:stretch>
        </p:blipFill>
        <p:spPr>
          <a:xfrm>
            <a:off x="7795343" y="505834"/>
            <a:ext cx="3981059" cy="5973033"/>
          </a:xfrm>
          <a:prstGeom prst="rect">
            <a:avLst/>
          </a:prstGeom>
          <a:noFill/>
          <a:ln>
            <a:noFill/>
          </a:ln>
        </p:spPr>
      </p:pic>
      <p:pic>
        <p:nvPicPr>
          <p:cNvPr id="69" name="Google Shape;69;p14"/>
          <p:cNvPicPr preferRelativeResize="0"/>
          <p:nvPr/>
        </p:nvPicPr>
        <p:blipFill>
          <a:blip r:embed="rId5">
            <a:alphaModFix/>
          </a:blip>
          <a:stretch>
            <a:fillRect/>
          </a:stretch>
        </p:blipFill>
        <p:spPr>
          <a:xfrm>
            <a:off x="7339817" y="1"/>
            <a:ext cx="4852169" cy="68580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15600" y="593367"/>
            <a:ext cx="6828480" cy="763600"/>
          </a:xfrm>
          <a:prstGeom prst="rect">
            <a:avLst/>
          </a:prstGeom>
        </p:spPr>
        <p:txBody>
          <a:bodyPr spcFirstLastPara="1" wrap="square" lIns="121900" tIns="121900" rIns="121900" bIns="121900" anchor="t" anchorCtr="0">
            <a:normAutofit/>
          </a:bodyPr>
          <a:lstStyle/>
          <a:p>
            <a:r>
              <a:rPr lang="en-GB" dirty="0"/>
              <a:t>Who are we?</a:t>
            </a:r>
            <a:endParaRPr dirty="0">
              <a:latin typeface="Proxima Nova Semibold"/>
              <a:ea typeface="Proxima Nova Semibold"/>
              <a:cs typeface="Proxima Nova Semibold"/>
              <a:sym typeface="Proxima Nova Semibold"/>
            </a:endParaRPr>
          </a:p>
        </p:txBody>
      </p:sp>
      <p:sp>
        <p:nvSpPr>
          <p:cNvPr id="66" name="Google Shape;66;p14"/>
          <p:cNvSpPr txBox="1">
            <a:spLocks noGrp="1"/>
          </p:cNvSpPr>
          <p:nvPr>
            <p:ph type="body" idx="1"/>
          </p:nvPr>
        </p:nvSpPr>
        <p:spPr>
          <a:xfrm>
            <a:off x="415601" y="1536633"/>
            <a:ext cx="5944560" cy="4555200"/>
          </a:xfrm>
          <a:prstGeom prst="rect">
            <a:avLst/>
          </a:prstGeom>
        </p:spPr>
        <p:txBody>
          <a:bodyPr spcFirstLastPara="1" wrap="square" lIns="121900" tIns="121900" rIns="121900" bIns="121900" anchor="t" anchorCtr="0">
            <a:normAutofit fontScale="85000" lnSpcReduction="10000"/>
          </a:bodyPr>
          <a:lstStyle/>
          <a:p>
            <a:pPr marL="0" indent="0">
              <a:spcAft>
                <a:spcPts val="1600"/>
              </a:spcAft>
              <a:buNone/>
            </a:pPr>
            <a:r>
              <a:rPr lang="en-GB" dirty="0"/>
              <a:t>Senator Robert F Kennedy was a civil rights activist in the USA. He was assassinated in 1968 during his campaign to be President of the United States.</a:t>
            </a:r>
          </a:p>
          <a:p>
            <a:pPr marL="0" indent="0">
              <a:spcAft>
                <a:spcPts val="1600"/>
              </a:spcAft>
              <a:buNone/>
            </a:pPr>
            <a:r>
              <a:rPr lang="en-GB" dirty="0">
                <a:latin typeface="Proxima Nova"/>
                <a:ea typeface="Proxima Nova"/>
                <a:cs typeface="Proxima Nova"/>
                <a:sym typeface="Proxima Nova"/>
              </a:rPr>
              <a:t>His daughter, Kerry Kennedy, se</a:t>
            </a:r>
            <a:r>
              <a:rPr lang="en-GB" dirty="0"/>
              <a:t>t up a foundation in his name to continue his fight to make human rights a reality. </a:t>
            </a:r>
          </a:p>
          <a:p>
            <a:pPr marL="0" indent="0">
              <a:spcAft>
                <a:spcPts val="1600"/>
              </a:spcAft>
              <a:buNone/>
            </a:pPr>
            <a:r>
              <a:rPr lang="en-GB" dirty="0"/>
              <a:t>In 2019 RFK UK was born to support the work of the foundation. There are branches in Greece, Switzerland, Italy, Spain and USA.</a:t>
            </a:r>
          </a:p>
          <a:p>
            <a:pPr marL="0" indent="0">
              <a:spcAft>
                <a:spcPts val="1600"/>
              </a:spcAft>
              <a:buNone/>
            </a:pPr>
            <a:r>
              <a:rPr lang="en-GB" dirty="0">
                <a:latin typeface="Proxima Nova"/>
                <a:ea typeface="Proxima Nova"/>
                <a:cs typeface="Proxima Nova"/>
                <a:sym typeface="Proxima Nova"/>
              </a:rPr>
              <a:t>We developed our education programme and worked</a:t>
            </a:r>
            <a:r>
              <a:rPr lang="en-GB" dirty="0"/>
              <a:t> with a group of primary and secondary schools in the North West of England to pilot the work. In 2022 we strengthened our schemes of learning with the support of practising school leaders. We aim to create the next generation of change makers and provide young people with the power and confidence to make </a:t>
            </a:r>
            <a:r>
              <a:rPr lang="en-GB"/>
              <a:t>a difference.</a:t>
            </a:r>
            <a:endParaRPr lang="en-GB" dirty="0">
              <a:latin typeface="Proxima Nova"/>
              <a:ea typeface="Proxima Nova"/>
              <a:cs typeface="Proxima Nova"/>
              <a:sym typeface="Proxima Nova"/>
            </a:endParaRPr>
          </a:p>
        </p:txBody>
      </p:sp>
      <p:pic>
        <p:nvPicPr>
          <p:cNvPr id="67" name="Google Shape;67;p14"/>
          <p:cNvPicPr preferRelativeResize="0"/>
          <p:nvPr/>
        </p:nvPicPr>
        <p:blipFill rotWithShape="1">
          <a:blip r:embed="rId3">
            <a:alphaModFix/>
          </a:blip>
          <a:srcRect l="5921" t="3426" r="3679" b="15364"/>
          <a:stretch/>
        </p:blipFill>
        <p:spPr>
          <a:xfrm>
            <a:off x="415601" y="5600468"/>
            <a:ext cx="977729" cy="878401"/>
          </a:xfrm>
          <a:prstGeom prst="rect">
            <a:avLst/>
          </a:prstGeom>
          <a:noFill/>
          <a:ln>
            <a:noFill/>
          </a:ln>
        </p:spPr>
      </p:pic>
      <p:pic>
        <p:nvPicPr>
          <p:cNvPr id="1028" name="Picture 4" descr="Ripples of Hope | Fig Jam and Lime Cordial">
            <a:extLst>
              <a:ext uri="{FF2B5EF4-FFF2-40B4-BE49-F238E27FC236}">
                <a16:creationId xmlns:a16="http://schemas.microsoft.com/office/drawing/2014/main" id="{E4AEB949-C03F-787F-EF19-E462F4B2CB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6240" y="0"/>
            <a:ext cx="5445759" cy="6857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415600" y="1474833"/>
            <a:ext cx="11360800" cy="2618000"/>
          </a:xfrm>
          <a:prstGeom prst="rect">
            <a:avLst/>
          </a:prstGeom>
        </p:spPr>
        <p:txBody>
          <a:bodyPr spcFirstLastPara="1" wrap="square" lIns="121900" tIns="121900" rIns="121900" bIns="121900" anchor="b" anchorCtr="0">
            <a:normAutofit/>
          </a:bodyPr>
          <a:lstStyle/>
          <a:p>
            <a:r>
              <a:rPr lang="en-GB" sz="5400" dirty="0"/>
              <a:t>How can Human Rights Education support our school?</a:t>
            </a:r>
            <a:endParaRPr sz="5400" dirty="0"/>
          </a:p>
        </p:txBody>
      </p:sp>
      <p:sp>
        <p:nvSpPr>
          <p:cNvPr id="83" name="Google Shape;83;p16"/>
          <p:cNvSpPr txBox="1">
            <a:spLocks noGrp="1"/>
          </p:cNvSpPr>
          <p:nvPr>
            <p:ph type="body" idx="1"/>
          </p:nvPr>
        </p:nvSpPr>
        <p:spPr>
          <a:xfrm>
            <a:off x="415600" y="4202967"/>
            <a:ext cx="11360800" cy="1734400"/>
          </a:xfrm>
          <a:prstGeom prst="rect">
            <a:avLst/>
          </a:prstGeom>
        </p:spPr>
        <p:txBody>
          <a:bodyPr spcFirstLastPara="1" wrap="square" lIns="121900" tIns="121900" rIns="121900" bIns="121900" anchor="t" anchorCtr="0">
            <a:normAutofit/>
          </a:bodyPr>
          <a:lstStyle/>
          <a:p>
            <a:pPr marL="0" indent="0">
              <a:spcAft>
                <a:spcPts val="1600"/>
              </a:spcAft>
              <a:buNone/>
            </a:pPr>
            <a:r>
              <a:rPr lang="en-GB" dirty="0"/>
              <a:t>Benefits to children and adults</a:t>
            </a:r>
            <a:endParaRPr dirty="0"/>
          </a:p>
        </p:txBody>
      </p:sp>
      <p:pic>
        <p:nvPicPr>
          <p:cNvPr id="84" name="Google Shape;84;p16"/>
          <p:cNvPicPr preferRelativeResize="0"/>
          <p:nvPr/>
        </p:nvPicPr>
        <p:blipFill>
          <a:blip r:embed="rId3">
            <a:alphaModFix/>
          </a:blip>
          <a:stretch>
            <a:fillRect/>
          </a:stretch>
        </p:blipFill>
        <p:spPr>
          <a:xfrm>
            <a:off x="7339817" y="1"/>
            <a:ext cx="4852169" cy="6858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GB" dirty="0"/>
              <a:t>What does it do?</a:t>
            </a:r>
            <a:endParaRPr dirty="0">
              <a:latin typeface="Proxima Nova Semibold"/>
              <a:ea typeface="Proxima Nova Semibold"/>
              <a:cs typeface="Proxima Nova Semibold"/>
              <a:sym typeface="Proxima Nova Semibold"/>
            </a:endParaRPr>
          </a:p>
        </p:txBody>
      </p:sp>
      <p:sp>
        <p:nvSpPr>
          <p:cNvPr id="66" name="Google Shape;66;p14"/>
          <p:cNvSpPr txBox="1">
            <a:spLocks noGrp="1"/>
          </p:cNvSpPr>
          <p:nvPr>
            <p:ph type="body" idx="1"/>
          </p:nvPr>
        </p:nvSpPr>
        <p:spPr>
          <a:xfrm>
            <a:off x="415600" y="1536633"/>
            <a:ext cx="5985200" cy="4555200"/>
          </a:xfrm>
          <a:prstGeom prst="rect">
            <a:avLst/>
          </a:prstGeom>
        </p:spPr>
        <p:txBody>
          <a:bodyPr spcFirstLastPara="1" wrap="square" lIns="121900" tIns="121900" rIns="121900" bIns="121900" anchor="t" anchorCtr="0">
            <a:normAutofit/>
          </a:bodyPr>
          <a:lstStyle/>
          <a:p>
            <a:pPr marL="0" indent="0">
              <a:spcAft>
                <a:spcPts val="1600"/>
              </a:spcAft>
              <a:buNone/>
            </a:pPr>
            <a:r>
              <a:rPr lang="en-GB" sz="1800" dirty="0">
                <a:effectLst/>
                <a:latin typeface="Instrument Sans" pitchFamily="2" charset="0"/>
                <a:ea typeface="Calibri" panose="020F0502020204030204" pitchFamily="34" charset="0"/>
              </a:rPr>
              <a:t>By providing an anchor based in international human rights, schools have found that they can frame their conversations around tricky subjects in a language which is non-judgmental, open and reflects British law. </a:t>
            </a:r>
            <a:endParaRPr lang="en-GB" sz="1800" dirty="0">
              <a:effectLst/>
              <a:latin typeface="Calibri" panose="020F0502020204030204" pitchFamily="34" charset="0"/>
              <a:ea typeface="Calibri" panose="020F0502020204030204" pitchFamily="34" charset="0"/>
            </a:endParaRPr>
          </a:p>
          <a:p>
            <a:pPr marL="0" indent="0">
              <a:spcAft>
                <a:spcPts val="1600"/>
              </a:spcAft>
              <a:buNone/>
            </a:pPr>
            <a:endParaRPr dirty="0">
              <a:latin typeface="Proxima Nova"/>
              <a:ea typeface="Proxima Nova"/>
              <a:cs typeface="Proxima Nova"/>
              <a:sym typeface="Proxima Nova"/>
            </a:endParaRPr>
          </a:p>
        </p:txBody>
      </p:sp>
      <p:pic>
        <p:nvPicPr>
          <p:cNvPr id="67" name="Google Shape;67;p14"/>
          <p:cNvPicPr preferRelativeResize="0"/>
          <p:nvPr/>
        </p:nvPicPr>
        <p:blipFill rotWithShape="1">
          <a:blip r:embed="rId3">
            <a:alphaModFix/>
          </a:blip>
          <a:srcRect l="5921" t="3426" r="3679" b="15364"/>
          <a:stretch/>
        </p:blipFill>
        <p:spPr>
          <a:xfrm>
            <a:off x="415601" y="5600468"/>
            <a:ext cx="977729" cy="878401"/>
          </a:xfrm>
          <a:prstGeom prst="rect">
            <a:avLst/>
          </a:prstGeom>
          <a:noFill/>
          <a:ln>
            <a:noFill/>
          </a:ln>
        </p:spPr>
      </p:pic>
      <p:pic>
        <p:nvPicPr>
          <p:cNvPr id="68" name="Google Shape;68;p14"/>
          <p:cNvPicPr preferRelativeResize="0"/>
          <p:nvPr/>
        </p:nvPicPr>
        <p:blipFill>
          <a:blip r:embed="rId4">
            <a:alphaModFix/>
          </a:blip>
          <a:stretch>
            <a:fillRect/>
          </a:stretch>
        </p:blipFill>
        <p:spPr>
          <a:xfrm>
            <a:off x="7795343" y="505834"/>
            <a:ext cx="3981059" cy="5973033"/>
          </a:xfrm>
          <a:prstGeom prst="rect">
            <a:avLst/>
          </a:prstGeom>
          <a:noFill/>
          <a:ln>
            <a:noFill/>
          </a:ln>
        </p:spPr>
      </p:pic>
      <p:pic>
        <p:nvPicPr>
          <p:cNvPr id="69" name="Google Shape;69;p14"/>
          <p:cNvPicPr preferRelativeResize="0"/>
          <p:nvPr/>
        </p:nvPicPr>
        <p:blipFill>
          <a:blip r:embed="rId5">
            <a:alphaModFix/>
          </a:blip>
          <a:stretch>
            <a:fillRect/>
          </a:stretch>
        </p:blipFill>
        <p:spPr>
          <a:xfrm>
            <a:off x="7339817" y="1"/>
            <a:ext cx="4852169" cy="6858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GB" dirty="0"/>
              <a:t>Human Rights in a Primary School - example</a:t>
            </a:r>
            <a:endParaRPr dirty="0"/>
          </a:p>
        </p:txBody>
      </p:sp>
      <p:sp>
        <p:nvSpPr>
          <p:cNvPr id="98" name="Google Shape;98;p18"/>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fontScale="85000" lnSpcReduction="10000"/>
          </a:bodyPr>
          <a:lstStyle/>
          <a:p>
            <a:pPr marL="0" indent="0">
              <a:spcAft>
                <a:spcPts val="1600"/>
              </a:spcAft>
              <a:buNone/>
            </a:pPr>
            <a:r>
              <a:rPr lang="en-GB" dirty="0"/>
              <a:t>A Faith School in the North West </a:t>
            </a:r>
            <a:r>
              <a:rPr lang="en-GB" sz="1800" dirty="0">
                <a:effectLst/>
                <a:latin typeface="Proxima Nova" panose="020B0604020202020204" charset="0"/>
                <a:ea typeface="Calibri" panose="020F0502020204030204" pitchFamily="34" charset="0"/>
                <a:cs typeface="Calibri" panose="020F0502020204030204" pitchFamily="34" charset="0"/>
              </a:rPr>
              <a:t>wanted to ensure pupils had an understanding of different types of relationships including LGBTQ+. </a:t>
            </a:r>
          </a:p>
          <a:p>
            <a:pPr marL="0" indent="0">
              <a:spcAft>
                <a:spcPts val="1600"/>
              </a:spcAft>
              <a:buNone/>
            </a:pPr>
            <a:r>
              <a:rPr lang="en-GB" dirty="0">
                <a:latin typeface="Proxima Nova" panose="020B0604020202020204" charset="0"/>
                <a:ea typeface="Calibri" panose="020F0502020204030204" pitchFamily="34" charset="0"/>
                <a:cs typeface="Calibri" panose="020F0502020204030204" pitchFamily="34" charset="0"/>
              </a:rPr>
              <a:t>This can be tricky!</a:t>
            </a:r>
          </a:p>
          <a:p>
            <a:pPr marL="0" indent="0">
              <a:spcAft>
                <a:spcPts val="1600"/>
              </a:spcAft>
              <a:buNone/>
            </a:pPr>
            <a:r>
              <a:rPr lang="en-GB" dirty="0">
                <a:latin typeface="Proxima Nova" panose="020B0604020202020204" charset="0"/>
                <a:ea typeface="Calibri" panose="020F0502020204030204" pitchFamily="34" charset="0"/>
                <a:cs typeface="Calibri" panose="020F0502020204030204" pitchFamily="34" charset="0"/>
              </a:rPr>
              <a:t>At the time there was significant misconceptions on social media about what schools were teaching during Relationships, Sex and Health Education.</a:t>
            </a:r>
          </a:p>
          <a:p>
            <a:pPr marL="0" indent="0">
              <a:spcAft>
                <a:spcPts val="1600"/>
              </a:spcAft>
              <a:buNone/>
            </a:pPr>
            <a:r>
              <a:rPr lang="en-GB" dirty="0">
                <a:latin typeface="Proxima Nova" panose="020B0604020202020204" charset="0"/>
                <a:ea typeface="Calibri" panose="020F0502020204030204" pitchFamily="34" charset="0"/>
                <a:cs typeface="Calibri" panose="020F0502020204030204" pitchFamily="34" charset="0"/>
              </a:rPr>
              <a:t>The team framed the education around LGBTQ+ through their Human Rights Education programme helping children in Year 6 to understand how LGBTQ+ communities fought for their rights globally and in the UK. They looked at the articles of Human Rights and discussed if the LGBTQ+ communities rights were being met prior to law change and explored the abuse people face. </a:t>
            </a:r>
          </a:p>
          <a:p>
            <a:pPr marL="0" indent="0">
              <a:spcAft>
                <a:spcPts val="1600"/>
              </a:spcAft>
              <a:buNone/>
            </a:pPr>
            <a:r>
              <a:rPr lang="en-GB" dirty="0">
                <a:latin typeface="Proxima Nova" panose="020B0604020202020204" charset="0"/>
                <a:ea typeface="Calibri" panose="020F0502020204030204" pitchFamily="34" charset="0"/>
                <a:cs typeface="Calibri" panose="020F0502020204030204" pitchFamily="34" charset="0"/>
              </a:rPr>
              <a:t>This helped the children to understand more about different communities, provided a language they could discuss this appropriately and helped parents to understand how the material was taught. This meant that there was very little push back from parents.</a:t>
            </a:r>
          </a:p>
          <a:p>
            <a:pPr marL="0" indent="0">
              <a:spcAft>
                <a:spcPts val="1600"/>
              </a:spcAft>
              <a:buNone/>
            </a:pPr>
            <a:r>
              <a:rPr lang="en-GB" dirty="0">
                <a:latin typeface="Proxima Nova" panose="020B0604020202020204" charset="0"/>
                <a:ea typeface="Calibri" panose="020F0502020204030204" pitchFamily="34" charset="0"/>
                <a:cs typeface="Calibri" panose="020F0502020204030204" pitchFamily="34" charset="0"/>
              </a:rPr>
              <a:t>  </a:t>
            </a:r>
          </a:p>
        </p:txBody>
      </p:sp>
      <p:pic>
        <p:nvPicPr>
          <p:cNvPr id="99" name="Google Shape;99;p18"/>
          <p:cNvPicPr preferRelativeResize="0"/>
          <p:nvPr/>
        </p:nvPicPr>
        <p:blipFill>
          <a:blip r:embed="rId3">
            <a:alphaModFix/>
          </a:blip>
          <a:stretch>
            <a:fillRect/>
          </a:stretch>
        </p:blipFill>
        <p:spPr>
          <a:xfrm>
            <a:off x="7339817" y="1"/>
            <a:ext cx="4852169" cy="6858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GB" dirty="0"/>
              <a:t>Human Rights in a Secondary School - example</a:t>
            </a:r>
            <a:endParaRPr dirty="0"/>
          </a:p>
        </p:txBody>
      </p:sp>
      <p:sp>
        <p:nvSpPr>
          <p:cNvPr id="98" name="Google Shape;98;p18"/>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fontScale="85000" lnSpcReduction="10000"/>
          </a:bodyPr>
          <a:lstStyle/>
          <a:p>
            <a:pPr marL="0" indent="0">
              <a:spcAft>
                <a:spcPts val="1600"/>
              </a:spcAft>
              <a:buNone/>
            </a:pPr>
            <a:r>
              <a:rPr lang="en-GB" dirty="0"/>
              <a:t>As many schools have faced, the arrest of a prominent social media influencer for human trafficking and rape promoted much debate and young people wanting to discuss this case in detail. This can be difficult! Even more so when young people may use shock and awe in their opinions and the power of the peer group can shape conversations.</a:t>
            </a:r>
          </a:p>
          <a:p>
            <a:pPr marL="0" indent="0">
              <a:spcAft>
                <a:spcPts val="1600"/>
              </a:spcAft>
              <a:buNone/>
            </a:pPr>
            <a:r>
              <a:rPr lang="en-GB" dirty="0">
                <a:latin typeface="Proxima Nova" panose="020B0604020202020204" charset="0"/>
                <a:ea typeface="Calibri" panose="020F0502020204030204" pitchFamily="34" charset="0"/>
                <a:cs typeface="Calibri" panose="020F0502020204030204" pitchFamily="34" charset="0"/>
              </a:rPr>
              <a:t>Through the Human Rights Education programme, the team were able to address this without glamourising an individual or providing an unnecessary debate about an individual.</a:t>
            </a:r>
          </a:p>
          <a:p>
            <a:pPr marL="0" indent="0">
              <a:spcAft>
                <a:spcPts val="1600"/>
              </a:spcAft>
              <a:buNone/>
            </a:pPr>
            <a:r>
              <a:rPr lang="en-GB" dirty="0">
                <a:latin typeface="Proxima Nova" panose="020B0604020202020204" charset="0"/>
                <a:ea typeface="Calibri" panose="020F0502020204030204" pitchFamily="34" charset="0"/>
                <a:cs typeface="Calibri" panose="020F0502020204030204" pitchFamily="34" charset="0"/>
              </a:rPr>
              <a:t>The team went back to the articles of Human Rights and explored the case through the lens of women and girls human rights to be treated equally particularly in relation to specific articles (3-7). It meant that the teachers didn’t pass judgment on the case; rather they were able to address the impact of human rights abuses if a woman was held without liberty and security of person.</a:t>
            </a:r>
          </a:p>
          <a:p>
            <a:pPr marL="0" indent="0">
              <a:spcAft>
                <a:spcPts val="1600"/>
              </a:spcAft>
              <a:buNone/>
            </a:pPr>
            <a:r>
              <a:rPr lang="en-GB" dirty="0">
                <a:latin typeface="Proxima Nova" panose="020B0604020202020204" charset="0"/>
                <a:ea typeface="Calibri" panose="020F0502020204030204" pitchFamily="34" charset="0"/>
                <a:cs typeface="Calibri" panose="020F0502020204030204" pitchFamily="34" charset="0"/>
              </a:rPr>
              <a:t>It did not stop some young people still wanting to express their opinions on the individual and their guilt; but it created a more powerful culture where the majority recognised the importance of identifying modern slavery and trafficking and why in a school environment, language should be modified so that the rights of others were respected.   </a:t>
            </a:r>
          </a:p>
          <a:p>
            <a:pPr marL="0" indent="0">
              <a:spcAft>
                <a:spcPts val="1600"/>
              </a:spcAft>
              <a:buNone/>
            </a:pPr>
            <a:r>
              <a:rPr lang="en-GB" dirty="0">
                <a:latin typeface="Proxima Nova" panose="020B0604020202020204" charset="0"/>
                <a:ea typeface="Calibri" panose="020F0502020204030204" pitchFamily="34" charset="0"/>
                <a:cs typeface="Calibri" panose="020F0502020204030204" pitchFamily="34" charset="0"/>
              </a:rPr>
              <a:t>  </a:t>
            </a:r>
          </a:p>
        </p:txBody>
      </p:sp>
      <p:pic>
        <p:nvPicPr>
          <p:cNvPr id="99" name="Google Shape;99;p18"/>
          <p:cNvPicPr preferRelativeResize="0"/>
          <p:nvPr/>
        </p:nvPicPr>
        <p:blipFill>
          <a:blip r:embed="rId3">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288807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415600" y="1474833"/>
            <a:ext cx="11360800" cy="2618000"/>
          </a:xfrm>
          <a:prstGeom prst="rect">
            <a:avLst/>
          </a:prstGeom>
        </p:spPr>
        <p:txBody>
          <a:bodyPr spcFirstLastPara="1" wrap="square" lIns="121900" tIns="121900" rIns="121900" bIns="121900" anchor="b" anchorCtr="0">
            <a:normAutofit/>
          </a:bodyPr>
          <a:lstStyle/>
          <a:p>
            <a:r>
              <a:rPr lang="en-GB" sz="5400" dirty="0"/>
              <a:t>Benefits to children</a:t>
            </a:r>
            <a:endParaRPr sz="5400" dirty="0"/>
          </a:p>
        </p:txBody>
      </p:sp>
      <p:pic>
        <p:nvPicPr>
          <p:cNvPr id="84" name="Google Shape;84;p16"/>
          <p:cNvPicPr preferRelativeResize="0"/>
          <p:nvPr/>
        </p:nvPicPr>
        <p:blipFill>
          <a:blip r:embed="rId3">
            <a:alphaModFix/>
          </a:blip>
          <a:stretch>
            <a:fillRect/>
          </a:stretch>
        </p:blipFill>
        <p:spPr>
          <a:xfrm>
            <a:off x="7339817" y="1"/>
            <a:ext cx="4852169" cy="6858001"/>
          </a:xfrm>
          <a:prstGeom prst="rect">
            <a:avLst/>
          </a:prstGeom>
          <a:noFill/>
          <a:ln>
            <a:noFill/>
          </a:ln>
        </p:spPr>
      </p:pic>
    </p:spTree>
    <p:extLst>
      <p:ext uri="{BB962C8B-B14F-4D97-AF65-F5344CB8AC3E}">
        <p14:creationId xmlns:p14="http://schemas.microsoft.com/office/powerpoint/2010/main" val="3726112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GB" dirty="0"/>
              <a:t>Benefits to children</a:t>
            </a:r>
            <a:endParaRPr dirty="0"/>
          </a:p>
        </p:txBody>
      </p:sp>
      <p:pic>
        <p:nvPicPr>
          <p:cNvPr id="99" name="Google Shape;99;p18"/>
          <p:cNvPicPr preferRelativeResize="0"/>
          <p:nvPr/>
        </p:nvPicPr>
        <p:blipFill>
          <a:blip r:embed="rId3">
            <a:alphaModFix/>
          </a:blip>
          <a:stretch>
            <a:fillRect/>
          </a:stretch>
        </p:blipFill>
        <p:spPr>
          <a:xfrm>
            <a:off x="7339817" y="1"/>
            <a:ext cx="4852169" cy="6858001"/>
          </a:xfrm>
          <a:prstGeom prst="rect">
            <a:avLst/>
          </a:prstGeom>
          <a:noFill/>
          <a:ln>
            <a:noFill/>
          </a:ln>
        </p:spPr>
      </p:pic>
      <p:sp>
        <p:nvSpPr>
          <p:cNvPr id="3" name="Text Placeholder 2">
            <a:extLst>
              <a:ext uri="{FF2B5EF4-FFF2-40B4-BE49-F238E27FC236}">
                <a16:creationId xmlns:a16="http://schemas.microsoft.com/office/drawing/2014/main" id="{0A8876DE-59DC-C6A6-6C03-45A606DB2C0D}"/>
              </a:ext>
            </a:extLst>
          </p:cNvPr>
          <p:cNvSpPr>
            <a:spLocks noGrp="1"/>
          </p:cNvSpPr>
          <p:nvPr>
            <p:ph type="body" idx="1"/>
          </p:nvPr>
        </p:nvSpPr>
        <p:spPr/>
        <p:txBody>
          <a:bodyPr>
            <a:normAutofit/>
          </a:bodyPr>
          <a:lstStyle/>
          <a:p>
            <a:pPr marL="152396" indent="0">
              <a:buNone/>
            </a:pPr>
            <a:r>
              <a:rPr lang="en-GB" sz="1400" dirty="0"/>
              <a:t>Children make mistakes. Sometimes they express opinions in language that is not matured and can cause offence.</a:t>
            </a:r>
          </a:p>
          <a:p>
            <a:pPr marL="152396" indent="0">
              <a:buNone/>
            </a:pPr>
            <a:endParaRPr lang="en-GB" sz="1400" dirty="0"/>
          </a:p>
          <a:p>
            <a:pPr marL="152396" indent="0">
              <a:buNone/>
            </a:pPr>
            <a:r>
              <a:rPr lang="en-GB" sz="1400" dirty="0"/>
              <a:t>Their views are formed from a variety of sources including:</a:t>
            </a:r>
          </a:p>
          <a:p>
            <a:pPr marL="152396" indent="0">
              <a:buNone/>
            </a:pPr>
            <a:endParaRPr lang="en-GB" sz="1400" dirty="0"/>
          </a:p>
          <a:p>
            <a:pPr marL="342900" lvl="0" indent="-342900" rtl="0">
              <a:buFont typeface="Symbol" panose="05050102010706020507" pitchFamily="18" charset="2"/>
              <a:buChar char=""/>
            </a:pPr>
            <a:r>
              <a:rPr lang="en-US" sz="1400" dirty="0">
                <a:effectLst/>
                <a:latin typeface="Proxima Nova" panose="020B0604020202020204" charset="0"/>
                <a:ea typeface="Times New Roman" panose="02020603050405020304" pitchFamily="18" charset="0"/>
                <a:cs typeface="Arial" panose="020B0604020202020204" pitchFamily="34" charset="0"/>
              </a:rPr>
              <a:t>Immediate (home, family, peers, </a:t>
            </a:r>
            <a:r>
              <a:rPr lang="en-US" sz="1400" dirty="0" err="1">
                <a:effectLst/>
                <a:latin typeface="Proxima Nova" panose="020B0604020202020204" charset="0"/>
                <a:ea typeface="Times New Roman" panose="02020603050405020304" pitchFamily="18" charset="0"/>
                <a:cs typeface="Arial" panose="020B0604020202020204" pitchFamily="34" charset="0"/>
              </a:rPr>
              <a:t>neighbourhood</a:t>
            </a:r>
            <a:r>
              <a:rPr lang="en-US" sz="1400" dirty="0">
                <a:effectLst/>
                <a:latin typeface="Proxima Nova" panose="020B0604020202020204" charset="0"/>
                <a:ea typeface="Times New Roman" panose="02020603050405020304" pitchFamily="18" charset="0"/>
                <a:cs typeface="Arial" panose="020B0604020202020204" pitchFamily="34" charset="0"/>
              </a:rPr>
              <a:t>)</a:t>
            </a:r>
            <a:endParaRPr lang="en-GB" sz="1400" dirty="0">
              <a:effectLst/>
              <a:latin typeface="Proxima Nova" panose="020B060402020202020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US" sz="1400" dirty="0">
                <a:effectLst/>
                <a:latin typeface="Proxima Nova" panose="020B0604020202020204" charset="0"/>
                <a:ea typeface="Times New Roman" panose="02020603050405020304" pitchFamily="18" charset="0"/>
                <a:cs typeface="Arial" panose="020B0604020202020204" pitchFamily="34" charset="0"/>
              </a:rPr>
              <a:t>Institutional (youth groups, religious)</a:t>
            </a:r>
            <a:endParaRPr lang="en-GB" sz="1400" dirty="0">
              <a:effectLst/>
              <a:latin typeface="Proxima Nova" panose="020B060402020202020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US" sz="1400" dirty="0">
                <a:effectLst/>
                <a:latin typeface="Proxima Nova" panose="020B0604020202020204" charset="0"/>
                <a:ea typeface="Times New Roman" panose="02020603050405020304" pitchFamily="18" charset="0"/>
                <a:cs typeface="Arial" panose="020B0604020202020204" pitchFamily="34" charset="0"/>
              </a:rPr>
              <a:t>Serendipitous (random personal experiences)</a:t>
            </a:r>
            <a:endParaRPr lang="en-GB" sz="1400" dirty="0">
              <a:effectLst/>
              <a:latin typeface="Proxima Nova" panose="020B060402020202020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US" sz="1400" dirty="0">
                <a:effectLst/>
                <a:latin typeface="Proxima Nova" panose="020B0604020202020204" charset="0"/>
                <a:ea typeface="Times New Roman" panose="02020603050405020304" pitchFamily="18" charset="0"/>
                <a:cs typeface="Arial" panose="020B0604020202020204" pitchFamily="34" charset="0"/>
              </a:rPr>
              <a:t>Media (online, main stream, echo chambers)</a:t>
            </a:r>
          </a:p>
          <a:p>
            <a:pPr marL="0" lvl="0" indent="0">
              <a:buNone/>
            </a:pPr>
            <a:endParaRPr lang="en-GB" sz="1400" dirty="0">
              <a:effectLst/>
              <a:latin typeface="Cambria" panose="02040503050406030204" pitchFamily="18" charset="0"/>
              <a:ea typeface="Times New Roman" panose="02020603050405020304" pitchFamily="18" charset="0"/>
              <a:cs typeface="Arial" panose="020B0604020202020204" pitchFamily="34" charset="0"/>
            </a:endParaRPr>
          </a:p>
          <a:p>
            <a:pPr marL="152396" indent="0">
              <a:buNone/>
            </a:pPr>
            <a:r>
              <a:rPr lang="en-GB" sz="1400" dirty="0"/>
              <a:t>Human Rights Education doesn’t seek to tell someone what to say, do or think. Instead it explains </a:t>
            </a:r>
            <a:r>
              <a:rPr lang="en-GB" sz="1400" b="1" i="1" dirty="0"/>
              <a:t>why</a:t>
            </a:r>
            <a:r>
              <a:rPr lang="en-GB" sz="1400" dirty="0"/>
              <a:t> some things happen and supports children to make positive choices in their responsibilities towards others. </a:t>
            </a:r>
          </a:p>
          <a:p>
            <a:pPr marL="152396" indent="0">
              <a:buNone/>
            </a:pPr>
            <a:endParaRPr lang="en-GB" sz="1400" dirty="0"/>
          </a:p>
          <a:p>
            <a:pPr marL="152396" indent="0">
              <a:buNone/>
            </a:pPr>
            <a:r>
              <a:rPr lang="en-GB" sz="1400" dirty="0"/>
              <a:t>It also demonstrates to children </a:t>
            </a:r>
            <a:r>
              <a:rPr lang="en-GB" sz="1400" b="1" i="1" dirty="0"/>
              <a:t>how</a:t>
            </a:r>
            <a:r>
              <a:rPr lang="en-GB" sz="1400" dirty="0"/>
              <a:t> they can make a difference to their community and provides them with examples of </a:t>
            </a:r>
            <a:r>
              <a:rPr lang="en-GB" sz="1400" b="1" i="1" dirty="0"/>
              <a:t>what</a:t>
            </a:r>
            <a:r>
              <a:rPr lang="en-GB" sz="1400" dirty="0"/>
              <a:t> has occurred before.</a:t>
            </a:r>
          </a:p>
          <a:p>
            <a:pPr marL="152396" indent="0">
              <a:buNone/>
            </a:pPr>
            <a:endParaRPr lang="en-GB" dirty="0"/>
          </a:p>
          <a:p>
            <a:pPr marL="152396" indent="0">
              <a:buNone/>
            </a:pPr>
            <a:endParaRPr lang="en-GB" dirty="0"/>
          </a:p>
        </p:txBody>
      </p:sp>
    </p:spTree>
    <p:extLst>
      <p:ext uri="{BB962C8B-B14F-4D97-AF65-F5344CB8AC3E}">
        <p14:creationId xmlns:p14="http://schemas.microsoft.com/office/powerpoint/2010/main" val="793179729"/>
      </p:ext>
    </p:extLst>
  </p:cSld>
  <p:clrMapOvr>
    <a:masterClrMapping/>
  </p:clrMapOvr>
</p:sld>
</file>

<file path=ppt/theme/theme1.xml><?xml version="1.0" encoding="utf-8"?>
<a:theme xmlns:a="http://schemas.openxmlformats.org/drawingml/2006/main" name="RFHRUK Presentatio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988</Words>
  <Application>Microsoft Office PowerPoint</Application>
  <PresentationFormat>Widescreen</PresentationFormat>
  <Paragraphs>54</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Cambria</vt:lpstr>
      <vt:lpstr>Instrument Sans</vt:lpstr>
      <vt:lpstr>Proxima Nova</vt:lpstr>
      <vt:lpstr>Proxima Nova Semibold</vt:lpstr>
      <vt:lpstr>Symbol</vt:lpstr>
      <vt:lpstr>Times New Roman</vt:lpstr>
      <vt:lpstr>RFHRUK Presentation</vt:lpstr>
      <vt:lpstr>RFK HUMAN RIGHTS UK</vt:lpstr>
      <vt:lpstr>Is there room in our curriculum?</vt:lpstr>
      <vt:lpstr>Who are we?</vt:lpstr>
      <vt:lpstr>How can Human Rights Education support our school?</vt:lpstr>
      <vt:lpstr>What does it do?</vt:lpstr>
      <vt:lpstr>Human Rights in a Primary School - example</vt:lpstr>
      <vt:lpstr>Human Rights in a Secondary School - example</vt:lpstr>
      <vt:lpstr>Benefits to children</vt:lpstr>
      <vt:lpstr>Benefits to children</vt:lpstr>
      <vt:lpstr>Benefits to adults</vt:lpstr>
      <vt:lpstr>Benefits to adults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RFK HUMAN RIGHTS UK</dc:title>
  <dc:creator>Janice Allen</dc:creator>
  <cp:lastModifiedBy>Janice Allen</cp:lastModifiedBy>
  <cp:revision>1</cp:revision>
  <dcterms:created xsi:type="dcterms:W3CDTF">2024-01-21T12:24:41Z</dcterms:created>
  <dcterms:modified xsi:type="dcterms:W3CDTF">2024-01-22T16:55:27Z</dcterms:modified>
</cp:coreProperties>
</file>